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Override1.xml" ContentType="application/vnd.openxmlformats-officedocument.themeOverride+xml"/>
  <Override PartName="/ppt/tags/tag1.xml" ContentType="application/vnd.openxmlformats-officedocument.presentationml.tags+xml"/>
  <Override PartName="/ppt/tags/tag2.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theme/themeOverride2.xml" ContentType="application/vnd.openxmlformats-officedocument.themeOverride+xml"/>
  <Override PartName="/ppt/tags/tag3.xml" ContentType="application/vnd.openxmlformats-officedocument.presentationml.tags+xml"/>
  <Override PartName="/ppt/tags/tag4.xml" ContentType="application/vnd.openxmlformats-officedocument.presentationml.tags+xml"/>
  <Override PartName="/ppt/notesSlides/notesSlide45.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64" r:id="rId1"/>
    <p:sldMasterId id="2147483672" r:id="rId2"/>
  </p:sldMasterIdLst>
  <p:notesMasterIdLst>
    <p:notesMasterId r:id="rId48"/>
  </p:notesMasterIdLst>
  <p:handoutMasterIdLst>
    <p:handoutMasterId r:id="rId49"/>
  </p:handoutMasterIdLst>
  <p:sldIdLst>
    <p:sldId id="256" r:id="rId3"/>
    <p:sldId id="381" r:id="rId4"/>
    <p:sldId id="386" r:id="rId5"/>
    <p:sldId id="387" r:id="rId6"/>
    <p:sldId id="383" r:id="rId7"/>
    <p:sldId id="388" r:id="rId8"/>
    <p:sldId id="385" r:id="rId9"/>
    <p:sldId id="389" r:id="rId10"/>
    <p:sldId id="382" r:id="rId11"/>
    <p:sldId id="390" r:id="rId12"/>
    <p:sldId id="391" r:id="rId13"/>
    <p:sldId id="392" r:id="rId14"/>
    <p:sldId id="393" r:id="rId15"/>
    <p:sldId id="399" r:id="rId16"/>
    <p:sldId id="400" r:id="rId17"/>
    <p:sldId id="401" r:id="rId18"/>
    <p:sldId id="403" r:id="rId19"/>
    <p:sldId id="402" r:id="rId20"/>
    <p:sldId id="407" r:id="rId21"/>
    <p:sldId id="404" r:id="rId22"/>
    <p:sldId id="408" r:id="rId23"/>
    <p:sldId id="406" r:id="rId24"/>
    <p:sldId id="409" r:id="rId25"/>
    <p:sldId id="411" r:id="rId26"/>
    <p:sldId id="412" r:id="rId27"/>
    <p:sldId id="416" r:id="rId28"/>
    <p:sldId id="415" r:id="rId29"/>
    <p:sldId id="417" r:id="rId30"/>
    <p:sldId id="421" r:id="rId31"/>
    <p:sldId id="422" r:id="rId32"/>
    <p:sldId id="423" r:id="rId33"/>
    <p:sldId id="418" r:id="rId34"/>
    <p:sldId id="419" r:id="rId35"/>
    <p:sldId id="420" r:id="rId36"/>
    <p:sldId id="426" r:id="rId37"/>
    <p:sldId id="427" r:id="rId38"/>
    <p:sldId id="428" r:id="rId39"/>
    <p:sldId id="432" r:id="rId40"/>
    <p:sldId id="434" r:id="rId41"/>
    <p:sldId id="429" r:id="rId42"/>
    <p:sldId id="430" r:id="rId43"/>
    <p:sldId id="431" r:id="rId44"/>
    <p:sldId id="435" r:id="rId45"/>
    <p:sldId id="436" r:id="rId46"/>
    <p:sldId id="261" r:id="rId4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EECF4"/>
    <a:srgbClr val="7EAB7B"/>
    <a:srgbClr val="FDE0EC"/>
    <a:srgbClr val="D5A1CC"/>
    <a:srgbClr val="B58AAE"/>
    <a:srgbClr val="8BC8F5"/>
    <a:srgbClr val="8C603D"/>
    <a:srgbClr val="2346AE"/>
    <a:srgbClr val="FF9900"/>
    <a:srgbClr val="2F282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113A9D2-9D6B-4929-AA2D-F23B5EE8CBE7}" styleName="主题样式 2 - 强调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06799F8-075E-4A3A-A7F6-7FBC6576F1A4}" styleName="主题样式 2 - 强调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27F97BB-C833-4FB7-BDE5-3F7075034690}" styleName="主题样式 2 - 强调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269D01E-BC32-4049-B463-5C60D7B0CCD2}" styleName="主题样式 2 - 强调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38B1855-1B75-4FBE-930C-398BA8C253C6}" styleName="主题样式 2 - 强调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8D230F3-CF80-4859-8CE7-A43EE81993B5}" styleName="浅色样式 1 - 强调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C083E6E3-FA7D-4D7B-A595-EF9225AFEA82}" styleName="浅色样式 1 - 强调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BC89EF96-8CEA-46FF-86C4-4CE0E7609802}" styleName="浅色样式 3 - 强调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9012ECD-51FC-41F1-AA8D-1B2483CD663E}" styleName="浅色样式 2 - 强调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301B821-A1FF-4177-AEE7-76D212191A09}" styleName="中度样式 1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288"/>
    <p:restoredTop sz="90948"/>
  </p:normalViewPr>
  <p:slideViewPr>
    <p:cSldViewPr snapToGrid="0">
      <p:cViewPr varScale="1">
        <p:scale>
          <a:sx n="189" d="100"/>
          <a:sy n="189" d="100"/>
        </p:scale>
        <p:origin x="2632"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presProps" Target="pres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tableStyles" Target="tableStyles.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notesMaster" Target="notesMasters/notesMaster1.xml"/><Relationship Id="rId8" Type="http://schemas.openxmlformats.org/officeDocument/2006/relationships/slide" Target="slides/slide6.xml"/><Relationship Id="rId51" Type="http://schemas.openxmlformats.org/officeDocument/2006/relationships/viewProps" Target="view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i  Yangshihao" userId="S::s302568@studenti.polito.it::ee48da2e-17a2-4953-b1e7-564eeca1e514" providerId="AD" clId="Web-{6F170168-D17B-47F8-88C8-5F5A4D5496A3}"/>
    <pc:docChg chg="modSld">
      <pc:chgData name="Li  Yangshihao" userId="S::s302568@studenti.polito.it::ee48da2e-17a2-4953-b1e7-564eeca1e514" providerId="AD" clId="Web-{6F170168-D17B-47F8-88C8-5F5A4D5496A3}" dt="2023-05-16T19:30:06.339" v="3" actId="1076"/>
      <pc:docMkLst>
        <pc:docMk/>
      </pc:docMkLst>
      <pc:sldChg chg="addSp delSp modSp">
        <pc:chgData name="Li  Yangshihao" userId="S::s302568@studenti.polito.it::ee48da2e-17a2-4953-b1e7-564eeca1e514" providerId="AD" clId="Web-{6F170168-D17B-47F8-88C8-5F5A4D5496A3}" dt="2023-05-16T19:30:06.339" v="3" actId="1076"/>
        <pc:sldMkLst>
          <pc:docMk/>
          <pc:sldMk cId="126589775" sldId="345"/>
        </pc:sldMkLst>
        <pc:picChg chg="del">
          <ac:chgData name="Li  Yangshihao" userId="S::s302568@studenti.polito.it::ee48da2e-17a2-4953-b1e7-564eeca1e514" providerId="AD" clId="Web-{6F170168-D17B-47F8-88C8-5F5A4D5496A3}" dt="2023-05-16T19:29:58.666" v="2"/>
          <ac:picMkLst>
            <pc:docMk/>
            <pc:sldMk cId="126589775" sldId="345"/>
            <ac:picMk id="5" creationId="{AC7385EA-A399-A8EF-8F9C-776877C82F95}"/>
          </ac:picMkLst>
        </pc:picChg>
        <pc:picChg chg="add mod">
          <ac:chgData name="Li  Yangshihao" userId="S::s302568@studenti.polito.it::ee48da2e-17a2-4953-b1e7-564eeca1e514" providerId="AD" clId="Web-{6F170168-D17B-47F8-88C8-5F5A4D5496A3}" dt="2023-05-16T19:30:06.339" v="3" actId="1076"/>
          <ac:picMkLst>
            <pc:docMk/>
            <pc:sldMk cId="126589775" sldId="345"/>
            <ac:picMk id="8" creationId="{F771F80B-1522-AA95-496F-888151B1D2AD}"/>
          </ac:picMkLst>
        </pc:picChg>
      </pc:sldChg>
      <pc:sldChg chg="modSp">
        <pc:chgData name="Li  Yangshihao" userId="S::s302568@studenti.polito.it::ee48da2e-17a2-4953-b1e7-564eeca1e514" providerId="AD" clId="Web-{6F170168-D17B-47F8-88C8-5F5A4D5496A3}" dt="2023-05-16T19:07:41.053" v="0" actId="1076"/>
        <pc:sldMkLst>
          <pc:docMk/>
          <pc:sldMk cId="2954245266" sldId="355"/>
        </pc:sldMkLst>
        <pc:graphicFrameChg chg="mod">
          <ac:chgData name="Li  Yangshihao" userId="S::s302568@studenti.polito.it::ee48da2e-17a2-4953-b1e7-564eeca1e514" providerId="AD" clId="Web-{6F170168-D17B-47F8-88C8-5F5A4D5496A3}" dt="2023-05-16T19:07:41.053" v="0" actId="1076"/>
          <ac:graphicFrameMkLst>
            <pc:docMk/>
            <pc:sldMk cId="2954245266" sldId="355"/>
            <ac:graphicFrameMk id="7" creationId="{7D8A467F-B93F-3591-D4D3-C24F8692036A}"/>
          </ac:graphicFrameMkLst>
        </pc:graphicFrameChg>
      </pc:sldChg>
    </pc:docChg>
  </pc:docChgLst>
  <pc:docChgLst>
    <pc:chgData name="Li  Yangshihao" userId="S::s302568@studenti.polito.it::ee48da2e-17a2-4953-b1e7-564eeca1e514" providerId="AD" clId="Web-{FB7625DC-A828-4DF8-9E69-EB1244DBDBD6}"/>
    <pc:docChg chg="addSld">
      <pc:chgData name="Li  Yangshihao" userId="S::s302568@studenti.polito.it::ee48da2e-17a2-4953-b1e7-564eeca1e514" providerId="AD" clId="Web-{FB7625DC-A828-4DF8-9E69-EB1244DBDBD6}" dt="2023-05-16T22:31:20.571" v="0"/>
      <pc:docMkLst>
        <pc:docMk/>
      </pc:docMkLst>
      <pc:sldChg chg="add replId">
        <pc:chgData name="Li  Yangshihao" userId="S::s302568@studenti.polito.it::ee48da2e-17a2-4953-b1e7-564eeca1e514" providerId="AD" clId="Web-{FB7625DC-A828-4DF8-9E69-EB1244DBDBD6}" dt="2023-05-16T22:31:20.571" v="0"/>
        <pc:sldMkLst>
          <pc:docMk/>
          <pc:sldMk cId="3747817912" sldId="362"/>
        </pc:sldMkLst>
      </pc:sldChg>
    </pc:docChg>
  </pc:docChgLst>
  <pc:docChgLst>
    <pc:chgData name="YIN JUN" userId="S::s296134@studenti.polito.it::40f53ba7-6859-4e15-b6a0-4f636ac10741" providerId="AD" clId="Web-{A01E1E9E-E8E8-4D78-88A0-3D86D1AF7008}"/>
    <pc:docChg chg="modSld">
      <pc:chgData name="YIN JUN" userId="S::s296134@studenti.polito.it::40f53ba7-6859-4e15-b6a0-4f636ac10741" providerId="AD" clId="Web-{A01E1E9E-E8E8-4D78-88A0-3D86D1AF7008}" dt="2023-05-16T22:20:20.952" v="2"/>
      <pc:docMkLst>
        <pc:docMk/>
      </pc:docMkLst>
      <pc:sldChg chg="modSp">
        <pc:chgData name="YIN JUN" userId="S::s296134@studenti.polito.it::40f53ba7-6859-4e15-b6a0-4f636ac10741" providerId="AD" clId="Web-{A01E1E9E-E8E8-4D78-88A0-3D86D1AF7008}" dt="2023-05-16T22:20:20.952" v="2"/>
        <pc:sldMkLst>
          <pc:docMk/>
          <pc:sldMk cId="2954245266" sldId="355"/>
        </pc:sldMkLst>
        <pc:graphicFrameChg chg="mod modGraphic">
          <ac:chgData name="YIN JUN" userId="S::s296134@studenti.polito.it::40f53ba7-6859-4e15-b6a0-4f636ac10741" providerId="AD" clId="Web-{A01E1E9E-E8E8-4D78-88A0-3D86D1AF7008}" dt="2023-05-16T22:20:20.952" v="2"/>
          <ac:graphicFrameMkLst>
            <pc:docMk/>
            <pc:sldMk cId="2954245266" sldId="355"/>
            <ac:graphicFrameMk id="7" creationId="{7D8A467F-B93F-3591-D4D3-C24F8692036A}"/>
          </ac:graphicFrameMkLst>
        </pc:graphicFrameChg>
      </pc:sldChg>
    </pc:docChg>
  </pc:docChgLst>
  <pc:docChgLst>
    <pc:chgData name="CHEN JINGSI" userId="2c6a6994-749a-46da-a9cf-6c6b6bb4c573" providerId="ADAL" clId="{AF9FF4B5-C0CB-AE41-A71D-39792613AE17}"/>
    <pc:docChg chg="undo custSel addSld delSld modSld">
      <pc:chgData name="CHEN JINGSI" userId="2c6a6994-749a-46da-a9cf-6c6b6bb4c573" providerId="ADAL" clId="{AF9FF4B5-C0CB-AE41-A71D-39792613AE17}" dt="2023-05-08T19:48:32.366" v="1190" actId="20577"/>
      <pc:docMkLst>
        <pc:docMk/>
      </pc:docMkLst>
      <pc:sldChg chg="modSp mod">
        <pc:chgData name="CHEN JINGSI" userId="2c6a6994-749a-46da-a9cf-6c6b6bb4c573" providerId="ADAL" clId="{AF9FF4B5-C0CB-AE41-A71D-39792613AE17}" dt="2023-05-08T17:25:53.091" v="270" actId="1076"/>
        <pc:sldMkLst>
          <pc:docMk/>
          <pc:sldMk cId="0" sldId="256"/>
        </pc:sldMkLst>
        <pc:spChg chg="mod">
          <ac:chgData name="CHEN JINGSI" userId="2c6a6994-749a-46da-a9cf-6c6b6bb4c573" providerId="ADAL" clId="{AF9FF4B5-C0CB-AE41-A71D-39792613AE17}" dt="2023-05-08T17:25:53.091" v="270" actId="1076"/>
          <ac:spMkLst>
            <pc:docMk/>
            <pc:sldMk cId="0" sldId="256"/>
            <ac:spMk id="5" creationId="{4C51D62C-5F52-EF1C-138B-041679BB5F94}"/>
          </ac:spMkLst>
        </pc:spChg>
      </pc:sldChg>
      <pc:sldChg chg="del">
        <pc:chgData name="CHEN JINGSI" userId="2c6a6994-749a-46da-a9cf-6c6b6bb4c573" providerId="ADAL" clId="{AF9FF4B5-C0CB-AE41-A71D-39792613AE17}" dt="2023-05-08T17:03:54.222" v="179" actId="2696"/>
        <pc:sldMkLst>
          <pc:docMk/>
          <pc:sldMk cId="1200446017" sldId="326"/>
        </pc:sldMkLst>
      </pc:sldChg>
      <pc:sldChg chg="addSp delSp modSp mod modNotesTx">
        <pc:chgData name="CHEN JINGSI" userId="2c6a6994-749a-46da-a9cf-6c6b6bb4c573" providerId="ADAL" clId="{AF9FF4B5-C0CB-AE41-A71D-39792613AE17}" dt="2023-05-08T17:28:59.718" v="346" actId="1076"/>
        <pc:sldMkLst>
          <pc:docMk/>
          <pc:sldMk cId="2122089933" sldId="332"/>
        </pc:sldMkLst>
        <pc:spChg chg="del mod">
          <ac:chgData name="CHEN JINGSI" userId="2c6a6994-749a-46da-a9cf-6c6b6bb4c573" providerId="ADAL" clId="{AF9FF4B5-C0CB-AE41-A71D-39792613AE17}" dt="2023-05-08T17:20:05.553" v="206" actId="478"/>
          <ac:spMkLst>
            <pc:docMk/>
            <pc:sldMk cId="2122089933" sldId="332"/>
            <ac:spMk id="5" creationId="{8BEB727A-1B3E-04F8-0D01-D825C864827B}"/>
          </ac:spMkLst>
        </pc:spChg>
        <pc:spChg chg="mod">
          <ac:chgData name="CHEN JINGSI" userId="2c6a6994-749a-46da-a9cf-6c6b6bb4c573" providerId="ADAL" clId="{AF9FF4B5-C0CB-AE41-A71D-39792613AE17}" dt="2023-05-08T17:28:59.718" v="346" actId="1076"/>
          <ac:spMkLst>
            <pc:docMk/>
            <pc:sldMk cId="2122089933" sldId="332"/>
            <ac:spMk id="11" creationId="{6F1FE2F3-EE9B-F60F-16D3-3D5FDF31797D}"/>
          </ac:spMkLst>
        </pc:spChg>
        <pc:spChg chg="mod">
          <ac:chgData name="CHEN JINGSI" userId="2c6a6994-749a-46da-a9cf-6c6b6bb4c573" providerId="ADAL" clId="{AF9FF4B5-C0CB-AE41-A71D-39792613AE17}" dt="2023-05-08T16:59:30.284" v="118" actId="1076"/>
          <ac:spMkLst>
            <pc:docMk/>
            <pc:sldMk cId="2122089933" sldId="332"/>
            <ac:spMk id="12" creationId="{467F7760-C22B-8DEE-CBFC-B03A417304B0}"/>
          </ac:spMkLst>
        </pc:spChg>
        <pc:spChg chg="mod">
          <ac:chgData name="CHEN JINGSI" userId="2c6a6994-749a-46da-a9cf-6c6b6bb4c573" providerId="ADAL" clId="{AF9FF4B5-C0CB-AE41-A71D-39792613AE17}" dt="2023-05-08T16:59:33.785" v="119" actId="1076"/>
          <ac:spMkLst>
            <pc:docMk/>
            <pc:sldMk cId="2122089933" sldId="332"/>
            <ac:spMk id="13" creationId="{D2A65E2D-0472-17DC-3F5A-DCC372BA2487}"/>
          </ac:spMkLst>
        </pc:spChg>
        <pc:spChg chg="mod">
          <ac:chgData name="CHEN JINGSI" userId="2c6a6994-749a-46da-a9cf-6c6b6bb4c573" providerId="ADAL" clId="{AF9FF4B5-C0CB-AE41-A71D-39792613AE17}" dt="2023-05-08T16:58:35.259" v="108" actId="20577"/>
          <ac:spMkLst>
            <pc:docMk/>
            <pc:sldMk cId="2122089933" sldId="332"/>
            <ac:spMk id="14" creationId="{DF30948C-C290-008E-BF17-91A1822F6CB7}"/>
          </ac:spMkLst>
        </pc:spChg>
        <pc:spChg chg="mod">
          <ac:chgData name="CHEN JINGSI" userId="2c6a6994-749a-46da-a9cf-6c6b6bb4c573" providerId="ADAL" clId="{AF9FF4B5-C0CB-AE41-A71D-39792613AE17}" dt="2023-05-08T16:59:38.015" v="120" actId="1076"/>
          <ac:spMkLst>
            <pc:docMk/>
            <pc:sldMk cId="2122089933" sldId="332"/>
            <ac:spMk id="15" creationId="{03B78A08-8528-A446-BEE7-ECCF23EF8B5A}"/>
          </ac:spMkLst>
        </pc:spChg>
        <pc:spChg chg="del">
          <ac:chgData name="CHEN JINGSI" userId="2c6a6994-749a-46da-a9cf-6c6b6bb4c573" providerId="ADAL" clId="{AF9FF4B5-C0CB-AE41-A71D-39792613AE17}" dt="2023-05-08T16:58:29.092" v="105" actId="478"/>
          <ac:spMkLst>
            <pc:docMk/>
            <pc:sldMk cId="2122089933" sldId="332"/>
            <ac:spMk id="16" creationId="{A571050C-B9B7-777A-1EBC-87DEBEC00051}"/>
          </ac:spMkLst>
        </pc:spChg>
        <pc:spChg chg="mod">
          <ac:chgData name="CHEN JINGSI" userId="2c6a6994-749a-46da-a9cf-6c6b6bb4c573" providerId="ADAL" clId="{AF9FF4B5-C0CB-AE41-A71D-39792613AE17}" dt="2023-05-08T17:00:13.902" v="128" actId="1076"/>
          <ac:spMkLst>
            <pc:docMk/>
            <pc:sldMk cId="2122089933" sldId="332"/>
            <ac:spMk id="17" creationId="{919BC826-BC06-D9D3-5D22-ECCD65AA2F97}"/>
          </ac:spMkLst>
        </pc:spChg>
        <pc:spChg chg="add del mod">
          <ac:chgData name="CHEN JINGSI" userId="2c6a6994-749a-46da-a9cf-6c6b6bb4c573" providerId="ADAL" clId="{AF9FF4B5-C0CB-AE41-A71D-39792613AE17}" dt="2023-05-08T17:00:43.514" v="140"/>
          <ac:spMkLst>
            <pc:docMk/>
            <pc:sldMk cId="2122089933" sldId="332"/>
            <ac:spMk id="25" creationId="{07205C13-EE7F-ECC8-D330-DCE724B6D334}"/>
          </ac:spMkLst>
        </pc:spChg>
        <pc:spChg chg="add mod">
          <ac:chgData name="CHEN JINGSI" userId="2c6a6994-749a-46da-a9cf-6c6b6bb4c573" providerId="ADAL" clId="{AF9FF4B5-C0CB-AE41-A71D-39792613AE17}" dt="2023-05-08T17:00:59.878" v="144" actId="14100"/>
          <ac:spMkLst>
            <pc:docMk/>
            <pc:sldMk cId="2122089933" sldId="332"/>
            <ac:spMk id="26" creationId="{DEBFFDCB-C9A3-D23B-AA95-98463B140246}"/>
          </ac:spMkLst>
        </pc:spChg>
        <pc:spChg chg="add mod">
          <ac:chgData name="CHEN JINGSI" userId="2c6a6994-749a-46da-a9cf-6c6b6bb4c573" providerId="ADAL" clId="{AF9FF4B5-C0CB-AE41-A71D-39792613AE17}" dt="2023-05-08T17:18:12.452" v="184" actId="164"/>
          <ac:spMkLst>
            <pc:docMk/>
            <pc:sldMk cId="2122089933" sldId="332"/>
            <ac:spMk id="31" creationId="{8F6CB1C1-EEA1-0188-FACB-4C058403C705}"/>
          </ac:spMkLst>
        </pc:spChg>
        <pc:spChg chg="add mod">
          <ac:chgData name="CHEN JINGSI" userId="2c6a6994-749a-46da-a9cf-6c6b6bb4c573" providerId="ADAL" clId="{AF9FF4B5-C0CB-AE41-A71D-39792613AE17}" dt="2023-05-08T17:25:14.560" v="264" actId="20577"/>
          <ac:spMkLst>
            <pc:docMk/>
            <pc:sldMk cId="2122089933" sldId="332"/>
            <ac:spMk id="32" creationId="{65F158BF-737D-0E04-123C-FDED11EA1492}"/>
          </ac:spMkLst>
        </pc:spChg>
        <pc:spChg chg="add mod">
          <ac:chgData name="CHEN JINGSI" userId="2c6a6994-749a-46da-a9cf-6c6b6bb4c573" providerId="ADAL" clId="{AF9FF4B5-C0CB-AE41-A71D-39792613AE17}" dt="2023-05-08T17:18:12.452" v="184" actId="164"/>
          <ac:spMkLst>
            <pc:docMk/>
            <pc:sldMk cId="2122089933" sldId="332"/>
            <ac:spMk id="33" creationId="{CF5FC112-0CCF-9914-6CDA-5D53D7D6DD53}"/>
          </ac:spMkLst>
        </pc:spChg>
        <pc:spChg chg="add mod">
          <ac:chgData name="CHEN JINGSI" userId="2c6a6994-749a-46da-a9cf-6c6b6bb4c573" providerId="ADAL" clId="{AF9FF4B5-C0CB-AE41-A71D-39792613AE17}" dt="2023-05-08T17:18:12.452" v="184" actId="164"/>
          <ac:spMkLst>
            <pc:docMk/>
            <pc:sldMk cId="2122089933" sldId="332"/>
            <ac:spMk id="34" creationId="{4C9E7B52-750F-5F54-C30E-2B4172056B97}"/>
          </ac:spMkLst>
        </pc:spChg>
        <pc:spChg chg="add mod">
          <ac:chgData name="CHEN JINGSI" userId="2c6a6994-749a-46da-a9cf-6c6b6bb4c573" providerId="ADAL" clId="{AF9FF4B5-C0CB-AE41-A71D-39792613AE17}" dt="2023-05-08T17:18:12.452" v="184" actId="164"/>
          <ac:spMkLst>
            <pc:docMk/>
            <pc:sldMk cId="2122089933" sldId="332"/>
            <ac:spMk id="35" creationId="{D4307527-268B-DE3D-F513-57578A90B98D}"/>
          </ac:spMkLst>
        </pc:spChg>
        <pc:spChg chg="add mod">
          <ac:chgData name="CHEN JINGSI" userId="2c6a6994-749a-46da-a9cf-6c6b6bb4c573" providerId="ADAL" clId="{AF9FF4B5-C0CB-AE41-A71D-39792613AE17}" dt="2023-05-08T17:18:12.452" v="184" actId="164"/>
          <ac:spMkLst>
            <pc:docMk/>
            <pc:sldMk cId="2122089933" sldId="332"/>
            <ac:spMk id="36" creationId="{D809F7F8-FF49-BAA8-131A-C7C5D5018B1D}"/>
          </ac:spMkLst>
        </pc:spChg>
        <pc:spChg chg="add mod">
          <ac:chgData name="CHEN JINGSI" userId="2c6a6994-749a-46da-a9cf-6c6b6bb4c573" providerId="ADAL" clId="{AF9FF4B5-C0CB-AE41-A71D-39792613AE17}" dt="2023-05-08T17:18:12.452" v="184" actId="164"/>
          <ac:spMkLst>
            <pc:docMk/>
            <pc:sldMk cId="2122089933" sldId="332"/>
            <ac:spMk id="37" creationId="{49DDADB4-7F91-3542-A02D-B8B1A2EF1F16}"/>
          </ac:spMkLst>
        </pc:spChg>
        <pc:spChg chg="add mod">
          <ac:chgData name="CHEN JINGSI" userId="2c6a6994-749a-46da-a9cf-6c6b6bb4c573" providerId="ADAL" clId="{AF9FF4B5-C0CB-AE41-A71D-39792613AE17}" dt="2023-05-08T17:18:12.452" v="184" actId="164"/>
          <ac:spMkLst>
            <pc:docMk/>
            <pc:sldMk cId="2122089933" sldId="332"/>
            <ac:spMk id="38" creationId="{522C939E-0F4C-FDD7-49B1-B2E4F6F7AB47}"/>
          </ac:spMkLst>
        </pc:spChg>
        <pc:spChg chg="add mod">
          <ac:chgData name="CHEN JINGSI" userId="2c6a6994-749a-46da-a9cf-6c6b6bb4c573" providerId="ADAL" clId="{AF9FF4B5-C0CB-AE41-A71D-39792613AE17}" dt="2023-05-08T17:25:18.317" v="265"/>
          <ac:spMkLst>
            <pc:docMk/>
            <pc:sldMk cId="2122089933" sldId="332"/>
            <ac:spMk id="39" creationId="{8120333F-9557-EE47-95B2-BAE43F32FC04}"/>
          </ac:spMkLst>
        </pc:spChg>
        <pc:spChg chg="add mod">
          <ac:chgData name="CHEN JINGSI" userId="2c6a6994-749a-46da-a9cf-6c6b6bb4c573" providerId="ADAL" clId="{AF9FF4B5-C0CB-AE41-A71D-39792613AE17}" dt="2023-05-08T17:18:12.452" v="184" actId="164"/>
          <ac:spMkLst>
            <pc:docMk/>
            <pc:sldMk cId="2122089933" sldId="332"/>
            <ac:spMk id="40" creationId="{D5B8008B-48E0-8CE4-F1CE-614DE6199CF5}"/>
          </ac:spMkLst>
        </pc:spChg>
        <pc:spChg chg="add mod">
          <ac:chgData name="CHEN JINGSI" userId="2c6a6994-749a-46da-a9cf-6c6b6bb4c573" providerId="ADAL" clId="{AF9FF4B5-C0CB-AE41-A71D-39792613AE17}" dt="2023-05-08T17:18:12.452" v="184" actId="164"/>
          <ac:spMkLst>
            <pc:docMk/>
            <pc:sldMk cId="2122089933" sldId="332"/>
            <ac:spMk id="41" creationId="{6BFF0187-9C55-2864-733A-E686C13A855B}"/>
          </ac:spMkLst>
        </pc:spChg>
        <pc:spChg chg="add mod">
          <ac:chgData name="CHEN JINGSI" userId="2c6a6994-749a-46da-a9cf-6c6b6bb4c573" providerId="ADAL" clId="{AF9FF4B5-C0CB-AE41-A71D-39792613AE17}" dt="2023-05-08T17:18:12.452" v="184" actId="164"/>
          <ac:spMkLst>
            <pc:docMk/>
            <pc:sldMk cId="2122089933" sldId="332"/>
            <ac:spMk id="42" creationId="{C3698D33-0FB5-E374-DA6B-E547E2400BD9}"/>
          </ac:spMkLst>
        </pc:spChg>
        <pc:grpChg chg="del mod">
          <ac:chgData name="CHEN JINGSI" userId="2c6a6994-749a-46da-a9cf-6c6b6bb4c573" providerId="ADAL" clId="{AF9FF4B5-C0CB-AE41-A71D-39792613AE17}" dt="2023-05-08T17:18:00.164" v="181" actId="478"/>
          <ac:grpSpMkLst>
            <pc:docMk/>
            <pc:sldMk cId="2122089933" sldId="332"/>
            <ac:grpSpMk id="6" creationId="{39ECB93E-AC10-BB50-FB14-C3C0FA8928C7}"/>
          </ac:grpSpMkLst>
        </pc:grpChg>
        <pc:grpChg chg="mod">
          <ac:chgData name="CHEN JINGSI" userId="2c6a6994-749a-46da-a9cf-6c6b6bb4c573" providerId="ADAL" clId="{AF9FF4B5-C0CB-AE41-A71D-39792613AE17}" dt="2023-05-08T16:59:51.327" v="123" actId="164"/>
          <ac:grpSpMkLst>
            <pc:docMk/>
            <pc:sldMk cId="2122089933" sldId="332"/>
            <ac:grpSpMk id="18" creationId="{11044BE8-53E0-D699-17BC-BB7A7014F456}"/>
          </ac:grpSpMkLst>
        </pc:grpChg>
        <pc:grpChg chg="add mod">
          <ac:chgData name="CHEN JINGSI" userId="2c6a6994-749a-46da-a9cf-6c6b6bb4c573" providerId="ADAL" clId="{AF9FF4B5-C0CB-AE41-A71D-39792613AE17}" dt="2023-05-08T17:00:30.840" v="136" actId="1037"/>
          <ac:grpSpMkLst>
            <pc:docMk/>
            <pc:sldMk cId="2122089933" sldId="332"/>
            <ac:grpSpMk id="24" creationId="{DC9A4268-0E5D-ADF3-7156-B3A3E88059C2}"/>
          </ac:grpSpMkLst>
        </pc:grpChg>
        <pc:grpChg chg="add mod">
          <ac:chgData name="CHEN JINGSI" userId="2c6a6994-749a-46da-a9cf-6c6b6bb4c573" providerId="ADAL" clId="{AF9FF4B5-C0CB-AE41-A71D-39792613AE17}" dt="2023-05-08T17:02:48.108" v="153" actId="164"/>
          <ac:grpSpMkLst>
            <pc:docMk/>
            <pc:sldMk cId="2122089933" sldId="332"/>
            <ac:grpSpMk id="30" creationId="{65FFC82D-7D71-3EDD-8E55-D5949AEC0ED3}"/>
          </ac:grpSpMkLst>
        </pc:grpChg>
        <pc:grpChg chg="add mod">
          <ac:chgData name="CHEN JINGSI" userId="2c6a6994-749a-46da-a9cf-6c6b6bb4c573" providerId="ADAL" clId="{AF9FF4B5-C0CB-AE41-A71D-39792613AE17}" dt="2023-05-08T17:18:12.452" v="184" actId="164"/>
          <ac:grpSpMkLst>
            <pc:docMk/>
            <pc:sldMk cId="2122089933" sldId="332"/>
            <ac:grpSpMk id="43" creationId="{22B4B049-F97E-FB1D-7681-05D569CA36A9}"/>
          </ac:grpSpMkLst>
        </pc:grpChg>
        <pc:picChg chg="del">
          <ac:chgData name="CHEN JINGSI" userId="2c6a6994-749a-46da-a9cf-6c6b6bb4c573" providerId="ADAL" clId="{AF9FF4B5-C0CB-AE41-A71D-39792613AE17}" dt="2023-05-08T16:56:01.385" v="84" actId="478"/>
          <ac:picMkLst>
            <pc:docMk/>
            <pc:sldMk cId="2122089933" sldId="332"/>
            <ac:picMk id="7" creationId="{C9CD3806-22D2-F7E6-34B4-B1DAB1631078}"/>
          </ac:picMkLst>
        </pc:picChg>
        <pc:picChg chg="del">
          <ac:chgData name="CHEN JINGSI" userId="2c6a6994-749a-46da-a9cf-6c6b6bb4c573" providerId="ADAL" clId="{AF9FF4B5-C0CB-AE41-A71D-39792613AE17}" dt="2023-05-08T16:56:12.700" v="91" actId="478"/>
          <ac:picMkLst>
            <pc:docMk/>
            <pc:sldMk cId="2122089933" sldId="332"/>
            <ac:picMk id="8" creationId="{874A6595-F889-4C7D-5031-A3FF7F5D2D2C}"/>
          </ac:picMkLst>
        </pc:picChg>
        <pc:picChg chg="del">
          <ac:chgData name="CHEN JINGSI" userId="2c6a6994-749a-46da-a9cf-6c6b6bb4c573" providerId="ADAL" clId="{AF9FF4B5-C0CB-AE41-A71D-39792613AE17}" dt="2023-05-08T16:57:45.762" v="93" actId="478"/>
          <ac:picMkLst>
            <pc:docMk/>
            <pc:sldMk cId="2122089933" sldId="332"/>
            <ac:picMk id="9" creationId="{BD944CE7-6DCE-241A-AFAC-D0EBBF83C959}"/>
          </ac:picMkLst>
        </pc:picChg>
        <pc:picChg chg="add mod">
          <ac:chgData name="CHEN JINGSI" userId="2c6a6994-749a-46da-a9cf-6c6b6bb4c573" providerId="ADAL" clId="{AF9FF4B5-C0CB-AE41-A71D-39792613AE17}" dt="2023-05-08T16:59:51.327" v="123" actId="164"/>
          <ac:picMkLst>
            <pc:docMk/>
            <pc:sldMk cId="2122089933" sldId="332"/>
            <ac:picMk id="19" creationId="{B129E8EB-2B65-98D7-A1AB-61A8360E856B}"/>
          </ac:picMkLst>
        </pc:picChg>
        <pc:picChg chg="add mod">
          <ac:chgData name="CHEN JINGSI" userId="2c6a6994-749a-46da-a9cf-6c6b6bb4c573" providerId="ADAL" clId="{AF9FF4B5-C0CB-AE41-A71D-39792613AE17}" dt="2023-05-08T16:59:51.327" v="123" actId="164"/>
          <ac:picMkLst>
            <pc:docMk/>
            <pc:sldMk cId="2122089933" sldId="332"/>
            <ac:picMk id="21" creationId="{8A12632C-1026-C1A4-BCF5-131CAC37B56F}"/>
          </ac:picMkLst>
        </pc:picChg>
        <pc:picChg chg="add mod">
          <ac:chgData name="CHEN JINGSI" userId="2c6a6994-749a-46da-a9cf-6c6b6bb4c573" providerId="ADAL" clId="{AF9FF4B5-C0CB-AE41-A71D-39792613AE17}" dt="2023-05-08T17:02:48.108" v="153" actId="164"/>
          <ac:picMkLst>
            <pc:docMk/>
            <pc:sldMk cId="2122089933" sldId="332"/>
            <ac:picMk id="23" creationId="{F718FF28-9BE1-3C8E-2444-78B2BEFC8974}"/>
          </ac:picMkLst>
        </pc:picChg>
        <pc:picChg chg="del">
          <ac:chgData name="CHEN JINGSI" userId="2c6a6994-749a-46da-a9cf-6c6b6bb4c573" providerId="ADAL" clId="{AF9FF4B5-C0CB-AE41-A71D-39792613AE17}" dt="2023-05-08T17:18:00.164" v="181" actId="478"/>
          <ac:picMkLst>
            <pc:docMk/>
            <pc:sldMk cId="2122089933" sldId="332"/>
            <ac:picMk id="1027" creationId="{BF4E4BBE-39DF-BD22-9022-9D98AC7A9891}"/>
          </ac:picMkLst>
        </pc:picChg>
        <pc:cxnChg chg="add mod">
          <ac:chgData name="CHEN JINGSI" userId="2c6a6994-749a-46da-a9cf-6c6b6bb4c573" providerId="ADAL" clId="{AF9FF4B5-C0CB-AE41-A71D-39792613AE17}" dt="2023-05-08T17:02:48.108" v="153" actId="164"/>
          <ac:cxnSpMkLst>
            <pc:docMk/>
            <pc:sldMk cId="2122089933" sldId="332"/>
            <ac:cxnSpMk id="28" creationId="{982A721A-C684-9111-8A56-2B39A5BB63BB}"/>
          </ac:cxnSpMkLst>
        </pc:cxnChg>
      </pc:sldChg>
      <pc:sldChg chg="addSp delSp modSp mod">
        <pc:chgData name="CHEN JINGSI" userId="2c6a6994-749a-46da-a9cf-6c6b6bb4c573" providerId="ADAL" clId="{AF9FF4B5-C0CB-AE41-A71D-39792613AE17}" dt="2023-05-08T18:25:20.781" v="1026" actId="20577"/>
        <pc:sldMkLst>
          <pc:docMk/>
          <pc:sldMk cId="3186716803" sldId="333"/>
        </pc:sldMkLst>
        <pc:spChg chg="mod">
          <ac:chgData name="CHEN JINGSI" userId="2c6a6994-749a-46da-a9cf-6c6b6bb4c573" providerId="ADAL" clId="{AF9FF4B5-C0CB-AE41-A71D-39792613AE17}" dt="2023-05-08T17:18:24.882" v="186"/>
          <ac:spMkLst>
            <pc:docMk/>
            <pc:sldMk cId="3186716803" sldId="333"/>
            <ac:spMk id="8" creationId="{DB44674E-63F1-982D-A326-BE05ABE5632B}"/>
          </ac:spMkLst>
        </pc:spChg>
        <pc:spChg chg="mod">
          <ac:chgData name="CHEN JINGSI" userId="2c6a6994-749a-46da-a9cf-6c6b6bb4c573" providerId="ADAL" clId="{AF9FF4B5-C0CB-AE41-A71D-39792613AE17}" dt="2023-05-08T17:25:08.805" v="260" actId="20577"/>
          <ac:spMkLst>
            <pc:docMk/>
            <pc:sldMk cId="3186716803" sldId="333"/>
            <ac:spMk id="9" creationId="{AD94206B-D2FF-F8F2-7962-C91A5F87C936}"/>
          </ac:spMkLst>
        </pc:spChg>
        <pc:spChg chg="mod">
          <ac:chgData name="CHEN JINGSI" userId="2c6a6994-749a-46da-a9cf-6c6b6bb4c573" providerId="ADAL" clId="{AF9FF4B5-C0CB-AE41-A71D-39792613AE17}" dt="2023-05-08T17:18:24.882" v="186"/>
          <ac:spMkLst>
            <pc:docMk/>
            <pc:sldMk cId="3186716803" sldId="333"/>
            <ac:spMk id="10" creationId="{CDA7A7DE-3E0B-FB7D-BDF8-39231BE19419}"/>
          </ac:spMkLst>
        </pc:spChg>
        <pc:spChg chg="mod">
          <ac:chgData name="CHEN JINGSI" userId="2c6a6994-749a-46da-a9cf-6c6b6bb4c573" providerId="ADAL" clId="{AF9FF4B5-C0CB-AE41-A71D-39792613AE17}" dt="2023-05-08T17:18:24.882" v="186"/>
          <ac:spMkLst>
            <pc:docMk/>
            <pc:sldMk cId="3186716803" sldId="333"/>
            <ac:spMk id="11" creationId="{C7F127FA-B384-E1D0-7EBE-D1B52FA97175}"/>
          </ac:spMkLst>
        </pc:spChg>
        <pc:spChg chg="mod topLvl">
          <ac:chgData name="CHEN JINGSI" userId="2c6a6994-749a-46da-a9cf-6c6b6bb4c573" providerId="ADAL" clId="{AF9FF4B5-C0CB-AE41-A71D-39792613AE17}" dt="2023-05-08T18:25:20.781" v="1026" actId="20577"/>
          <ac:spMkLst>
            <pc:docMk/>
            <pc:sldMk cId="3186716803" sldId="333"/>
            <ac:spMk id="12" creationId="{44660892-6B30-B397-10B2-2FE20780FB29}"/>
          </ac:spMkLst>
        </pc:spChg>
        <pc:spChg chg="mod">
          <ac:chgData name="CHEN JINGSI" userId="2c6a6994-749a-46da-a9cf-6c6b6bb4c573" providerId="ADAL" clId="{AF9FF4B5-C0CB-AE41-A71D-39792613AE17}" dt="2023-05-08T17:18:24.882" v="186"/>
          <ac:spMkLst>
            <pc:docMk/>
            <pc:sldMk cId="3186716803" sldId="333"/>
            <ac:spMk id="13" creationId="{949EDC20-328D-A39A-79C1-92DCFABA71B6}"/>
          </ac:spMkLst>
        </pc:spChg>
        <pc:spChg chg="mod">
          <ac:chgData name="CHEN JINGSI" userId="2c6a6994-749a-46da-a9cf-6c6b6bb4c573" providerId="ADAL" clId="{AF9FF4B5-C0CB-AE41-A71D-39792613AE17}" dt="2023-05-08T17:18:24.882" v="186"/>
          <ac:spMkLst>
            <pc:docMk/>
            <pc:sldMk cId="3186716803" sldId="333"/>
            <ac:spMk id="14" creationId="{4EBE64E3-8CCC-281B-1DD0-7BF32F6D88DF}"/>
          </ac:spMkLst>
        </pc:spChg>
        <pc:spChg chg="mod">
          <ac:chgData name="CHEN JINGSI" userId="2c6a6994-749a-46da-a9cf-6c6b6bb4c573" providerId="ADAL" clId="{AF9FF4B5-C0CB-AE41-A71D-39792613AE17}" dt="2023-05-08T17:18:24.882" v="186"/>
          <ac:spMkLst>
            <pc:docMk/>
            <pc:sldMk cId="3186716803" sldId="333"/>
            <ac:spMk id="15" creationId="{15AB967F-F3AD-E264-227B-9B64E97B2E77}"/>
          </ac:spMkLst>
        </pc:spChg>
        <pc:spChg chg="mod">
          <ac:chgData name="CHEN JINGSI" userId="2c6a6994-749a-46da-a9cf-6c6b6bb4c573" providerId="ADAL" clId="{AF9FF4B5-C0CB-AE41-A71D-39792613AE17}" dt="2023-05-08T17:18:24.882" v="186"/>
          <ac:spMkLst>
            <pc:docMk/>
            <pc:sldMk cId="3186716803" sldId="333"/>
            <ac:spMk id="16" creationId="{B4F94093-BB98-3D34-56AC-77F4864F6D0E}"/>
          </ac:spMkLst>
        </pc:spChg>
        <pc:spChg chg="mod">
          <ac:chgData name="CHEN JINGSI" userId="2c6a6994-749a-46da-a9cf-6c6b6bb4c573" providerId="ADAL" clId="{AF9FF4B5-C0CB-AE41-A71D-39792613AE17}" dt="2023-05-08T17:25:04.725" v="256"/>
          <ac:spMkLst>
            <pc:docMk/>
            <pc:sldMk cId="3186716803" sldId="333"/>
            <ac:spMk id="17" creationId="{692E55C4-7E14-3E9C-D5F1-3EA6A8ED5BED}"/>
          </ac:spMkLst>
        </pc:spChg>
        <pc:spChg chg="mod">
          <ac:chgData name="CHEN JINGSI" userId="2c6a6994-749a-46da-a9cf-6c6b6bb4c573" providerId="ADAL" clId="{AF9FF4B5-C0CB-AE41-A71D-39792613AE17}" dt="2023-05-08T17:18:24.882" v="186"/>
          <ac:spMkLst>
            <pc:docMk/>
            <pc:sldMk cId="3186716803" sldId="333"/>
            <ac:spMk id="18" creationId="{1B4E443C-C866-8F19-2810-5E7680FC5623}"/>
          </ac:spMkLst>
        </pc:spChg>
        <pc:spChg chg="mod">
          <ac:chgData name="CHEN JINGSI" userId="2c6a6994-749a-46da-a9cf-6c6b6bb4c573" providerId="ADAL" clId="{AF9FF4B5-C0CB-AE41-A71D-39792613AE17}" dt="2023-05-08T17:20:23.568" v="208" actId="207"/>
          <ac:spMkLst>
            <pc:docMk/>
            <pc:sldMk cId="3186716803" sldId="333"/>
            <ac:spMk id="20" creationId="{AD12C484-C246-4DC8-4A4A-38837310FC4B}"/>
          </ac:spMkLst>
        </pc:spChg>
        <pc:spChg chg="mod">
          <ac:chgData name="CHEN JINGSI" userId="2c6a6994-749a-46da-a9cf-6c6b6bb4c573" providerId="ADAL" clId="{AF9FF4B5-C0CB-AE41-A71D-39792613AE17}" dt="2023-05-08T17:18:24.882" v="186"/>
          <ac:spMkLst>
            <pc:docMk/>
            <pc:sldMk cId="3186716803" sldId="333"/>
            <ac:spMk id="21" creationId="{F759ED8D-4A0F-83E6-05A7-372CF0C6B2F7}"/>
          </ac:spMkLst>
        </pc:spChg>
        <pc:spChg chg="add del mod">
          <ac:chgData name="CHEN JINGSI" userId="2c6a6994-749a-46da-a9cf-6c6b6bb4c573" providerId="ADAL" clId="{AF9FF4B5-C0CB-AE41-A71D-39792613AE17}" dt="2023-05-08T17:27:32.489" v="273" actId="478"/>
          <ac:spMkLst>
            <pc:docMk/>
            <pc:sldMk cId="3186716803" sldId="333"/>
            <ac:spMk id="23" creationId="{572914BD-3EEF-6459-FEBF-EDE93B004310}"/>
          </ac:spMkLst>
        </pc:spChg>
        <pc:spChg chg="add del mod">
          <ac:chgData name="CHEN JINGSI" userId="2c6a6994-749a-46da-a9cf-6c6b6bb4c573" providerId="ADAL" clId="{AF9FF4B5-C0CB-AE41-A71D-39792613AE17}" dt="2023-05-08T17:34:14.726" v="421" actId="478"/>
          <ac:spMkLst>
            <pc:docMk/>
            <pc:sldMk cId="3186716803" sldId="333"/>
            <ac:spMk id="24" creationId="{0C6EB116-4718-4D8B-AA22-E13A385AA293}"/>
          </ac:spMkLst>
        </pc:spChg>
        <pc:spChg chg="add mod topLvl">
          <ac:chgData name="CHEN JINGSI" userId="2c6a6994-749a-46da-a9cf-6c6b6bb4c573" providerId="ADAL" clId="{AF9FF4B5-C0CB-AE41-A71D-39792613AE17}" dt="2023-05-08T18:18:35.478" v="975"/>
          <ac:spMkLst>
            <pc:docMk/>
            <pc:sldMk cId="3186716803" sldId="333"/>
            <ac:spMk id="25" creationId="{6B3BFDE5-1ADE-4777-0A50-802BF2A9302F}"/>
          </ac:spMkLst>
        </pc:spChg>
        <pc:spChg chg="add mod topLvl">
          <ac:chgData name="CHEN JINGSI" userId="2c6a6994-749a-46da-a9cf-6c6b6bb4c573" providerId="ADAL" clId="{AF9FF4B5-C0CB-AE41-A71D-39792613AE17}" dt="2023-05-08T18:18:35.478" v="975"/>
          <ac:spMkLst>
            <pc:docMk/>
            <pc:sldMk cId="3186716803" sldId="333"/>
            <ac:spMk id="26" creationId="{2B61AA6B-16D9-9730-4671-B4E89228C7E0}"/>
          </ac:spMkLst>
        </pc:spChg>
        <pc:spChg chg="add del mod topLvl">
          <ac:chgData name="CHEN JINGSI" userId="2c6a6994-749a-46da-a9cf-6c6b6bb4c573" providerId="ADAL" clId="{AF9FF4B5-C0CB-AE41-A71D-39792613AE17}" dt="2023-05-08T17:47:02.796" v="564" actId="478"/>
          <ac:spMkLst>
            <pc:docMk/>
            <pc:sldMk cId="3186716803" sldId="333"/>
            <ac:spMk id="27" creationId="{4BD8BFFC-D06A-6974-AA72-63332779C2B8}"/>
          </ac:spMkLst>
        </pc:spChg>
        <pc:spChg chg="add mod topLvl">
          <ac:chgData name="CHEN JINGSI" userId="2c6a6994-749a-46da-a9cf-6c6b6bb4c573" providerId="ADAL" clId="{AF9FF4B5-C0CB-AE41-A71D-39792613AE17}" dt="2023-05-08T18:18:35.478" v="975"/>
          <ac:spMkLst>
            <pc:docMk/>
            <pc:sldMk cId="3186716803" sldId="333"/>
            <ac:spMk id="28" creationId="{662786DA-2790-44FA-6F83-E7E583E90A05}"/>
          </ac:spMkLst>
        </pc:spChg>
        <pc:spChg chg="add del mod">
          <ac:chgData name="CHEN JINGSI" userId="2c6a6994-749a-46da-a9cf-6c6b6bb4c573" providerId="ADAL" clId="{AF9FF4B5-C0CB-AE41-A71D-39792613AE17}" dt="2023-05-08T17:46:34.272" v="559" actId="21"/>
          <ac:spMkLst>
            <pc:docMk/>
            <pc:sldMk cId="3186716803" sldId="333"/>
            <ac:spMk id="29" creationId="{D8B56438-7AC4-2C00-689A-2E8CBB00410B}"/>
          </ac:spMkLst>
        </pc:spChg>
        <pc:spChg chg="add del mod">
          <ac:chgData name="CHEN JINGSI" userId="2c6a6994-749a-46da-a9cf-6c6b6bb4c573" providerId="ADAL" clId="{AF9FF4B5-C0CB-AE41-A71D-39792613AE17}" dt="2023-05-08T17:39:24.568" v="496" actId="478"/>
          <ac:spMkLst>
            <pc:docMk/>
            <pc:sldMk cId="3186716803" sldId="333"/>
            <ac:spMk id="30" creationId="{304607A2-25B3-AEB5-1413-B6D139838BE9}"/>
          </ac:spMkLst>
        </pc:spChg>
        <pc:spChg chg="add mod topLvl">
          <ac:chgData name="CHEN JINGSI" userId="2c6a6994-749a-46da-a9cf-6c6b6bb4c573" providerId="ADAL" clId="{AF9FF4B5-C0CB-AE41-A71D-39792613AE17}" dt="2023-05-08T18:18:35.478" v="975"/>
          <ac:spMkLst>
            <pc:docMk/>
            <pc:sldMk cId="3186716803" sldId="333"/>
            <ac:spMk id="31" creationId="{34D672B8-3B36-4D69-2BC5-EBD5F85D8074}"/>
          </ac:spMkLst>
        </pc:spChg>
        <pc:spChg chg="add del mod topLvl">
          <ac:chgData name="CHEN JINGSI" userId="2c6a6994-749a-46da-a9cf-6c6b6bb4c573" providerId="ADAL" clId="{AF9FF4B5-C0CB-AE41-A71D-39792613AE17}" dt="2023-05-08T17:47:10.265" v="567" actId="478"/>
          <ac:spMkLst>
            <pc:docMk/>
            <pc:sldMk cId="3186716803" sldId="333"/>
            <ac:spMk id="32" creationId="{B3783E5F-C4B2-1356-735A-A45386D597E6}"/>
          </ac:spMkLst>
        </pc:spChg>
        <pc:spChg chg="add mod">
          <ac:chgData name="CHEN JINGSI" userId="2c6a6994-749a-46da-a9cf-6c6b6bb4c573" providerId="ADAL" clId="{AF9FF4B5-C0CB-AE41-A71D-39792613AE17}" dt="2023-05-08T18:22:20.523" v="1015" actId="20577"/>
          <ac:spMkLst>
            <pc:docMk/>
            <pc:sldMk cId="3186716803" sldId="333"/>
            <ac:spMk id="35" creationId="{7BF936A6-6389-4615-85C1-3AD4F673D5FA}"/>
          </ac:spMkLst>
        </pc:spChg>
        <pc:spChg chg="add mod">
          <ac:chgData name="CHEN JINGSI" userId="2c6a6994-749a-46da-a9cf-6c6b6bb4c573" providerId="ADAL" clId="{AF9FF4B5-C0CB-AE41-A71D-39792613AE17}" dt="2023-05-08T18:19:28.052" v="984" actId="1076"/>
          <ac:spMkLst>
            <pc:docMk/>
            <pc:sldMk cId="3186716803" sldId="333"/>
            <ac:spMk id="37" creationId="{6A71061E-DD3D-9EDA-A9B4-425033F03885}"/>
          </ac:spMkLst>
        </pc:spChg>
        <pc:spChg chg="add del mod">
          <ac:chgData name="CHEN JINGSI" userId="2c6a6994-749a-46da-a9cf-6c6b6bb4c573" providerId="ADAL" clId="{AF9FF4B5-C0CB-AE41-A71D-39792613AE17}" dt="2023-05-08T17:47:48.359" v="575" actId="478"/>
          <ac:spMkLst>
            <pc:docMk/>
            <pc:sldMk cId="3186716803" sldId="333"/>
            <ac:spMk id="38" creationId="{C9E092B5-CDA9-617C-5F72-D7BEA3A32C69}"/>
          </ac:spMkLst>
        </pc:spChg>
        <pc:spChg chg="add mod">
          <ac:chgData name="CHEN JINGSI" userId="2c6a6994-749a-46da-a9cf-6c6b6bb4c573" providerId="ADAL" clId="{AF9FF4B5-C0CB-AE41-A71D-39792613AE17}" dt="2023-05-08T18:18:35.478" v="975"/>
          <ac:spMkLst>
            <pc:docMk/>
            <pc:sldMk cId="3186716803" sldId="333"/>
            <ac:spMk id="39" creationId="{CB132149-AB96-5977-CA43-AB089791D1D2}"/>
          </ac:spMkLst>
        </pc:spChg>
        <pc:spChg chg="add mod">
          <ac:chgData name="CHEN JINGSI" userId="2c6a6994-749a-46da-a9cf-6c6b6bb4c573" providerId="ADAL" clId="{AF9FF4B5-C0CB-AE41-A71D-39792613AE17}" dt="2023-05-08T18:18:35.478" v="975"/>
          <ac:spMkLst>
            <pc:docMk/>
            <pc:sldMk cId="3186716803" sldId="333"/>
            <ac:spMk id="40" creationId="{EFC70AB3-2CA2-F569-31C0-E9FDDDC76D1C}"/>
          </ac:spMkLst>
        </pc:spChg>
        <pc:spChg chg="add mod">
          <ac:chgData name="CHEN JINGSI" userId="2c6a6994-749a-46da-a9cf-6c6b6bb4c573" providerId="ADAL" clId="{AF9FF4B5-C0CB-AE41-A71D-39792613AE17}" dt="2023-05-08T18:18:35.478" v="975"/>
          <ac:spMkLst>
            <pc:docMk/>
            <pc:sldMk cId="3186716803" sldId="333"/>
            <ac:spMk id="41" creationId="{22F122FA-9C0A-4B0B-0274-7A598E4E6641}"/>
          </ac:spMkLst>
        </pc:spChg>
        <pc:spChg chg="add mod">
          <ac:chgData name="CHEN JINGSI" userId="2c6a6994-749a-46da-a9cf-6c6b6bb4c573" providerId="ADAL" clId="{AF9FF4B5-C0CB-AE41-A71D-39792613AE17}" dt="2023-05-08T18:18:35.478" v="975"/>
          <ac:spMkLst>
            <pc:docMk/>
            <pc:sldMk cId="3186716803" sldId="333"/>
            <ac:spMk id="42" creationId="{2B2CDAFE-992A-2FBA-0ED1-BD2D11E4D4CF}"/>
          </ac:spMkLst>
        </pc:spChg>
        <pc:spChg chg="add mod">
          <ac:chgData name="CHEN JINGSI" userId="2c6a6994-749a-46da-a9cf-6c6b6bb4c573" providerId="ADAL" clId="{AF9FF4B5-C0CB-AE41-A71D-39792613AE17}" dt="2023-05-08T18:19:31.247" v="985" actId="1076"/>
          <ac:spMkLst>
            <pc:docMk/>
            <pc:sldMk cId="3186716803" sldId="333"/>
            <ac:spMk id="43" creationId="{8CD5280F-22F8-3124-0A30-C945368D17F9}"/>
          </ac:spMkLst>
        </pc:spChg>
        <pc:spChg chg="add del mod">
          <ac:chgData name="CHEN JINGSI" userId="2c6a6994-749a-46da-a9cf-6c6b6bb4c573" providerId="ADAL" clId="{AF9FF4B5-C0CB-AE41-A71D-39792613AE17}" dt="2023-05-08T17:57:39.558" v="746" actId="478"/>
          <ac:spMkLst>
            <pc:docMk/>
            <pc:sldMk cId="3186716803" sldId="333"/>
            <ac:spMk id="46" creationId="{99A1B9CF-F17C-8468-82A2-F0466A69A418}"/>
          </ac:spMkLst>
        </pc:spChg>
        <pc:spChg chg="add mod">
          <ac:chgData name="CHEN JINGSI" userId="2c6a6994-749a-46da-a9cf-6c6b6bb4c573" providerId="ADAL" clId="{AF9FF4B5-C0CB-AE41-A71D-39792613AE17}" dt="2023-05-08T18:13:46.453" v="942" actId="20577"/>
          <ac:spMkLst>
            <pc:docMk/>
            <pc:sldMk cId="3186716803" sldId="333"/>
            <ac:spMk id="49" creationId="{EEA67609-A873-02A5-BD77-8A2992D5D21E}"/>
          </ac:spMkLst>
        </pc:spChg>
        <pc:spChg chg="add del mod">
          <ac:chgData name="CHEN JINGSI" userId="2c6a6994-749a-46da-a9cf-6c6b6bb4c573" providerId="ADAL" clId="{AF9FF4B5-C0CB-AE41-A71D-39792613AE17}" dt="2023-05-08T18:13:50.639" v="945"/>
          <ac:spMkLst>
            <pc:docMk/>
            <pc:sldMk cId="3186716803" sldId="333"/>
            <ac:spMk id="50" creationId="{8B20B25D-FF90-23EE-B7F5-70FEDC3BBF31}"/>
          </ac:spMkLst>
        </pc:spChg>
        <pc:grpChg chg="add mod">
          <ac:chgData name="CHEN JINGSI" userId="2c6a6994-749a-46da-a9cf-6c6b6bb4c573" providerId="ADAL" clId="{AF9FF4B5-C0CB-AE41-A71D-39792613AE17}" dt="2023-05-08T17:18:24.882" v="186"/>
          <ac:grpSpMkLst>
            <pc:docMk/>
            <pc:sldMk cId="3186716803" sldId="333"/>
            <ac:grpSpMk id="6" creationId="{348BE3D9-69BB-045E-D030-8B8048A56281}"/>
          </ac:grpSpMkLst>
        </pc:grpChg>
        <pc:grpChg chg="del">
          <ac:chgData name="CHEN JINGSI" userId="2c6a6994-749a-46da-a9cf-6c6b6bb4c573" providerId="ADAL" clId="{AF9FF4B5-C0CB-AE41-A71D-39792613AE17}" dt="2023-05-08T17:18:23.542" v="185" actId="478"/>
          <ac:grpSpMkLst>
            <pc:docMk/>
            <pc:sldMk cId="3186716803" sldId="333"/>
            <ac:grpSpMk id="7" creationId="{E0DEDD4B-E58C-F5F9-39C2-5F4070D02475}"/>
          </ac:grpSpMkLst>
        </pc:grpChg>
        <pc:grpChg chg="add del mod">
          <ac:chgData name="CHEN JINGSI" userId="2c6a6994-749a-46da-a9cf-6c6b6bb4c573" providerId="ADAL" clId="{AF9FF4B5-C0CB-AE41-A71D-39792613AE17}" dt="2023-05-08T17:44:38.285" v="546" actId="165"/>
          <ac:grpSpMkLst>
            <pc:docMk/>
            <pc:sldMk cId="3186716803" sldId="333"/>
            <ac:grpSpMk id="33" creationId="{A6FFCDB5-7631-927C-8D56-B6DA8F8FB5D9}"/>
          </ac:grpSpMkLst>
        </pc:grpChg>
        <pc:grpChg chg="add mod">
          <ac:chgData name="CHEN JINGSI" userId="2c6a6994-749a-46da-a9cf-6c6b6bb4c573" providerId="ADAL" clId="{AF9FF4B5-C0CB-AE41-A71D-39792613AE17}" dt="2023-05-08T18:18:35.478" v="975"/>
          <ac:grpSpMkLst>
            <pc:docMk/>
            <pc:sldMk cId="3186716803" sldId="333"/>
            <ac:grpSpMk id="36" creationId="{A8897EBB-7EAC-5D61-579D-BCF6DB0A9E8C}"/>
          </ac:grpSpMkLst>
        </pc:grpChg>
        <pc:grpChg chg="add mod">
          <ac:chgData name="CHEN JINGSI" userId="2c6a6994-749a-46da-a9cf-6c6b6bb4c573" providerId="ADAL" clId="{AF9FF4B5-C0CB-AE41-A71D-39792613AE17}" dt="2023-05-08T18:18:35.478" v="975"/>
          <ac:grpSpMkLst>
            <pc:docMk/>
            <pc:sldMk cId="3186716803" sldId="333"/>
            <ac:grpSpMk id="44" creationId="{422E8C5F-B9E7-3290-94C0-F8C718666052}"/>
          </ac:grpSpMkLst>
        </pc:grpChg>
        <pc:graphicFrameChg chg="del mod">
          <ac:chgData name="CHEN JINGSI" userId="2c6a6994-749a-46da-a9cf-6c6b6bb4c573" providerId="ADAL" clId="{AF9FF4B5-C0CB-AE41-A71D-39792613AE17}" dt="2023-05-08T17:57:34.771" v="745" actId="478"/>
          <ac:graphicFrameMkLst>
            <pc:docMk/>
            <pc:sldMk cId="3186716803" sldId="333"/>
            <ac:graphicFrameMk id="19" creationId="{1E6D77E0-7245-80A1-CC71-F6172631AAEF}"/>
          </ac:graphicFrameMkLst>
        </pc:graphicFrameChg>
        <pc:picChg chg="add mod">
          <ac:chgData name="CHEN JINGSI" userId="2c6a6994-749a-46da-a9cf-6c6b6bb4c573" providerId="ADAL" clId="{AF9FF4B5-C0CB-AE41-A71D-39792613AE17}" dt="2023-05-08T18:12:12.008" v="913" actId="1076"/>
          <ac:picMkLst>
            <pc:docMk/>
            <pc:sldMk cId="3186716803" sldId="333"/>
            <ac:picMk id="48" creationId="{5841F991-EB75-7765-3C21-B446BC05298A}"/>
          </ac:picMkLst>
        </pc:picChg>
      </pc:sldChg>
      <pc:sldChg chg="addSp delSp modSp mod">
        <pc:chgData name="CHEN JINGSI" userId="2c6a6994-749a-46da-a9cf-6c6b6bb4c573" providerId="ADAL" clId="{AF9FF4B5-C0CB-AE41-A71D-39792613AE17}" dt="2023-05-08T19:48:32.366" v="1190" actId="20577"/>
        <pc:sldMkLst>
          <pc:docMk/>
          <pc:sldMk cId="24899032" sldId="338"/>
        </pc:sldMkLst>
        <pc:spChg chg="del">
          <ac:chgData name="CHEN JINGSI" userId="2c6a6994-749a-46da-a9cf-6c6b6bb4c573" providerId="ADAL" clId="{AF9FF4B5-C0CB-AE41-A71D-39792613AE17}" dt="2023-05-08T17:18:36.146" v="188" actId="478"/>
          <ac:spMkLst>
            <pc:docMk/>
            <pc:sldMk cId="24899032" sldId="338"/>
            <ac:spMk id="5" creationId="{8BEB727A-1B3E-04F8-0D01-D825C864827B}"/>
          </ac:spMkLst>
        </pc:spChg>
        <pc:spChg chg="mod">
          <ac:chgData name="CHEN JINGSI" userId="2c6a6994-749a-46da-a9cf-6c6b6bb4c573" providerId="ADAL" clId="{AF9FF4B5-C0CB-AE41-A71D-39792613AE17}" dt="2023-05-08T19:33:43.823" v="1029" actId="1076"/>
          <ac:spMkLst>
            <pc:docMk/>
            <pc:sldMk cId="24899032" sldId="338"/>
            <ac:spMk id="6" creationId="{3CCC3C84-E348-3BEA-0AED-89D933D95A65}"/>
          </ac:spMkLst>
        </pc:spChg>
        <pc:spChg chg="del mod">
          <ac:chgData name="CHEN JINGSI" userId="2c6a6994-749a-46da-a9cf-6c6b6bb4c573" providerId="ADAL" clId="{AF9FF4B5-C0CB-AE41-A71D-39792613AE17}" dt="2023-05-08T19:33:39.614" v="1028" actId="478"/>
          <ac:spMkLst>
            <pc:docMk/>
            <pc:sldMk cId="24899032" sldId="338"/>
            <ac:spMk id="8" creationId="{3C6EC2B2-1D8A-1FB8-E24B-0DAAC5D5055C}"/>
          </ac:spMkLst>
        </pc:spChg>
        <pc:spChg chg="mod">
          <ac:chgData name="CHEN JINGSI" userId="2c6a6994-749a-46da-a9cf-6c6b6bb4c573" providerId="ADAL" clId="{AF9FF4B5-C0CB-AE41-A71D-39792613AE17}" dt="2023-05-08T19:33:47.803" v="1031" actId="1076"/>
          <ac:spMkLst>
            <pc:docMk/>
            <pc:sldMk cId="24899032" sldId="338"/>
            <ac:spMk id="9" creationId="{A7780947-0E2D-78A8-EB94-60C5B0743DC0}"/>
          </ac:spMkLst>
        </pc:spChg>
        <pc:spChg chg="mod">
          <ac:chgData name="CHEN JINGSI" userId="2c6a6994-749a-46da-a9cf-6c6b6bb4c573" providerId="ADAL" clId="{AF9FF4B5-C0CB-AE41-A71D-39792613AE17}" dt="2023-05-08T19:33:45.523" v="1030" actId="1076"/>
          <ac:spMkLst>
            <pc:docMk/>
            <pc:sldMk cId="24899032" sldId="338"/>
            <ac:spMk id="12" creationId="{CE7BA196-60F0-2B05-8FCC-6A0EFD5EC709}"/>
          </ac:spMkLst>
        </pc:spChg>
        <pc:spChg chg="mod">
          <ac:chgData name="CHEN JINGSI" userId="2c6a6994-749a-46da-a9cf-6c6b6bb4c573" providerId="ADAL" clId="{AF9FF4B5-C0CB-AE41-A71D-39792613AE17}" dt="2023-05-08T17:18:36.455" v="189"/>
          <ac:spMkLst>
            <pc:docMk/>
            <pc:sldMk cId="24899032" sldId="338"/>
            <ac:spMk id="14" creationId="{BCA45D6C-44BD-744A-8A41-2B488B54F86E}"/>
          </ac:spMkLst>
        </pc:spChg>
        <pc:spChg chg="mod">
          <ac:chgData name="CHEN JINGSI" userId="2c6a6994-749a-46da-a9cf-6c6b6bb4c573" providerId="ADAL" clId="{AF9FF4B5-C0CB-AE41-A71D-39792613AE17}" dt="2023-05-08T17:24:55.684" v="254" actId="20577"/>
          <ac:spMkLst>
            <pc:docMk/>
            <pc:sldMk cId="24899032" sldId="338"/>
            <ac:spMk id="15" creationId="{3E0DABB7-01CE-62FA-6C59-DF9049F77D9C}"/>
          </ac:spMkLst>
        </pc:spChg>
        <pc:spChg chg="mod">
          <ac:chgData name="CHEN JINGSI" userId="2c6a6994-749a-46da-a9cf-6c6b6bb4c573" providerId="ADAL" clId="{AF9FF4B5-C0CB-AE41-A71D-39792613AE17}" dt="2023-05-08T17:18:36.455" v="189"/>
          <ac:spMkLst>
            <pc:docMk/>
            <pc:sldMk cId="24899032" sldId="338"/>
            <ac:spMk id="16" creationId="{B7D32D9A-DADE-AB98-CFC3-CC9ACB57CE66}"/>
          </ac:spMkLst>
        </pc:spChg>
        <pc:spChg chg="mod">
          <ac:chgData name="CHEN JINGSI" userId="2c6a6994-749a-46da-a9cf-6c6b6bb4c573" providerId="ADAL" clId="{AF9FF4B5-C0CB-AE41-A71D-39792613AE17}" dt="2023-05-08T17:20:30.356" v="209" actId="207"/>
          <ac:spMkLst>
            <pc:docMk/>
            <pc:sldMk cId="24899032" sldId="338"/>
            <ac:spMk id="17" creationId="{3D406D8E-1A6C-70EC-7126-7EAEA28B7B23}"/>
          </ac:spMkLst>
        </pc:spChg>
        <pc:spChg chg="mod">
          <ac:chgData name="CHEN JINGSI" userId="2c6a6994-749a-46da-a9cf-6c6b6bb4c573" providerId="ADAL" clId="{AF9FF4B5-C0CB-AE41-A71D-39792613AE17}" dt="2023-05-08T17:18:36.455" v="189"/>
          <ac:spMkLst>
            <pc:docMk/>
            <pc:sldMk cId="24899032" sldId="338"/>
            <ac:spMk id="18" creationId="{275927F6-39A3-1494-8D44-3A2DD363A1B8}"/>
          </ac:spMkLst>
        </pc:spChg>
        <pc:spChg chg="mod">
          <ac:chgData name="CHEN JINGSI" userId="2c6a6994-749a-46da-a9cf-6c6b6bb4c573" providerId="ADAL" clId="{AF9FF4B5-C0CB-AE41-A71D-39792613AE17}" dt="2023-05-08T17:18:36.455" v="189"/>
          <ac:spMkLst>
            <pc:docMk/>
            <pc:sldMk cId="24899032" sldId="338"/>
            <ac:spMk id="19" creationId="{6F7475DB-23CE-EB00-E382-60D3B60B0946}"/>
          </ac:spMkLst>
        </pc:spChg>
        <pc:spChg chg="mod">
          <ac:chgData name="CHEN JINGSI" userId="2c6a6994-749a-46da-a9cf-6c6b6bb4c573" providerId="ADAL" clId="{AF9FF4B5-C0CB-AE41-A71D-39792613AE17}" dt="2023-05-08T17:18:36.455" v="189"/>
          <ac:spMkLst>
            <pc:docMk/>
            <pc:sldMk cId="24899032" sldId="338"/>
            <ac:spMk id="20" creationId="{1DAF3D0F-A572-BA59-F888-76CA4984E386}"/>
          </ac:spMkLst>
        </pc:spChg>
        <pc:spChg chg="mod">
          <ac:chgData name="CHEN JINGSI" userId="2c6a6994-749a-46da-a9cf-6c6b6bb4c573" providerId="ADAL" clId="{AF9FF4B5-C0CB-AE41-A71D-39792613AE17}" dt="2023-05-08T17:18:36.455" v="189"/>
          <ac:spMkLst>
            <pc:docMk/>
            <pc:sldMk cId="24899032" sldId="338"/>
            <ac:spMk id="21" creationId="{D783AC9B-027B-8924-CA29-4F8381B3599D}"/>
          </ac:spMkLst>
        </pc:spChg>
        <pc:spChg chg="mod">
          <ac:chgData name="CHEN JINGSI" userId="2c6a6994-749a-46da-a9cf-6c6b6bb4c573" providerId="ADAL" clId="{AF9FF4B5-C0CB-AE41-A71D-39792613AE17}" dt="2023-05-08T17:24:51.264" v="250"/>
          <ac:spMkLst>
            <pc:docMk/>
            <pc:sldMk cId="24899032" sldId="338"/>
            <ac:spMk id="22" creationId="{F7550B40-173E-84C8-2A34-522B8E9F4B41}"/>
          </ac:spMkLst>
        </pc:spChg>
        <pc:spChg chg="mod">
          <ac:chgData name="CHEN JINGSI" userId="2c6a6994-749a-46da-a9cf-6c6b6bb4c573" providerId="ADAL" clId="{AF9FF4B5-C0CB-AE41-A71D-39792613AE17}" dt="2023-05-08T17:18:36.455" v="189"/>
          <ac:spMkLst>
            <pc:docMk/>
            <pc:sldMk cId="24899032" sldId="338"/>
            <ac:spMk id="23" creationId="{990D6325-6A46-F1BB-87B6-C8CE23A429A3}"/>
          </ac:spMkLst>
        </pc:spChg>
        <pc:spChg chg="mod">
          <ac:chgData name="CHEN JINGSI" userId="2c6a6994-749a-46da-a9cf-6c6b6bb4c573" providerId="ADAL" clId="{AF9FF4B5-C0CB-AE41-A71D-39792613AE17}" dt="2023-05-08T17:18:36.455" v="189"/>
          <ac:spMkLst>
            <pc:docMk/>
            <pc:sldMk cId="24899032" sldId="338"/>
            <ac:spMk id="24" creationId="{04F83263-13C2-60A2-E2D8-A1692A9DCB44}"/>
          </ac:spMkLst>
        </pc:spChg>
        <pc:spChg chg="mod">
          <ac:chgData name="CHEN JINGSI" userId="2c6a6994-749a-46da-a9cf-6c6b6bb4c573" providerId="ADAL" clId="{AF9FF4B5-C0CB-AE41-A71D-39792613AE17}" dt="2023-05-08T17:18:36.455" v="189"/>
          <ac:spMkLst>
            <pc:docMk/>
            <pc:sldMk cId="24899032" sldId="338"/>
            <ac:spMk id="25" creationId="{B59CFF0C-06E8-17E1-4E9A-D70FC81C83C2}"/>
          </ac:spMkLst>
        </pc:spChg>
        <pc:spChg chg="mod">
          <ac:chgData name="CHEN JINGSI" userId="2c6a6994-749a-46da-a9cf-6c6b6bb4c573" providerId="ADAL" clId="{AF9FF4B5-C0CB-AE41-A71D-39792613AE17}" dt="2023-05-08T19:45:44.164" v="1163" actId="20577"/>
          <ac:spMkLst>
            <pc:docMk/>
            <pc:sldMk cId="24899032" sldId="338"/>
            <ac:spMk id="28" creationId="{DFA9FCB5-0C15-2F9E-DA08-A0BA5E0AE23D}"/>
          </ac:spMkLst>
        </pc:spChg>
        <pc:spChg chg="del mod">
          <ac:chgData name="CHEN JINGSI" userId="2c6a6994-749a-46da-a9cf-6c6b6bb4c573" providerId="ADAL" clId="{AF9FF4B5-C0CB-AE41-A71D-39792613AE17}" dt="2023-05-08T19:35:36.252" v="1044" actId="478"/>
          <ac:spMkLst>
            <pc:docMk/>
            <pc:sldMk cId="24899032" sldId="338"/>
            <ac:spMk id="29" creationId="{0F193458-62BD-17C0-2291-61D358BCCEBC}"/>
          </ac:spMkLst>
        </pc:spChg>
        <pc:spChg chg="del mod">
          <ac:chgData name="CHEN JINGSI" userId="2c6a6994-749a-46da-a9cf-6c6b6bb4c573" providerId="ADAL" clId="{AF9FF4B5-C0CB-AE41-A71D-39792613AE17}" dt="2023-05-08T19:35:37.621" v="1045" actId="478"/>
          <ac:spMkLst>
            <pc:docMk/>
            <pc:sldMk cId="24899032" sldId="338"/>
            <ac:spMk id="30" creationId="{644D346C-8E11-1BE8-2779-51082E49E85E}"/>
          </ac:spMkLst>
        </pc:spChg>
        <pc:spChg chg="del mod">
          <ac:chgData name="CHEN JINGSI" userId="2c6a6994-749a-46da-a9cf-6c6b6bb4c573" providerId="ADAL" clId="{AF9FF4B5-C0CB-AE41-A71D-39792613AE17}" dt="2023-05-08T19:35:03.177" v="1037" actId="478"/>
          <ac:spMkLst>
            <pc:docMk/>
            <pc:sldMk cId="24899032" sldId="338"/>
            <ac:spMk id="31" creationId="{9000EC6B-4A17-78F7-DB64-8A074C4F6EBD}"/>
          </ac:spMkLst>
        </pc:spChg>
        <pc:spChg chg="mod">
          <ac:chgData name="CHEN JINGSI" userId="2c6a6994-749a-46da-a9cf-6c6b6bb4c573" providerId="ADAL" clId="{AF9FF4B5-C0CB-AE41-A71D-39792613AE17}" dt="2023-05-08T19:45:44.164" v="1163" actId="20577"/>
          <ac:spMkLst>
            <pc:docMk/>
            <pc:sldMk cId="24899032" sldId="338"/>
            <ac:spMk id="32" creationId="{8C711EA6-D4F4-CAAE-ACED-9E21066BB77C}"/>
          </ac:spMkLst>
        </pc:spChg>
        <pc:spChg chg="mod">
          <ac:chgData name="CHEN JINGSI" userId="2c6a6994-749a-46da-a9cf-6c6b6bb4c573" providerId="ADAL" clId="{AF9FF4B5-C0CB-AE41-A71D-39792613AE17}" dt="2023-05-08T19:47:02.959" v="1182" actId="20577"/>
          <ac:spMkLst>
            <pc:docMk/>
            <pc:sldMk cId="24899032" sldId="338"/>
            <ac:spMk id="33" creationId="{4FECA5D3-E5BA-727B-2F80-BE21A790464D}"/>
          </ac:spMkLst>
        </pc:spChg>
        <pc:spChg chg="mod">
          <ac:chgData name="CHEN JINGSI" userId="2c6a6994-749a-46da-a9cf-6c6b6bb4c573" providerId="ADAL" clId="{AF9FF4B5-C0CB-AE41-A71D-39792613AE17}" dt="2023-05-08T19:45:49.271" v="1164" actId="21"/>
          <ac:spMkLst>
            <pc:docMk/>
            <pc:sldMk cId="24899032" sldId="338"/>
            <ac:spMk id="34" creationId="{C1601AC1-9FA9-BD1E-EF96-6D1894948179}"/>
          </ac:spMkLst>
        </pc:spChg>
        <pc:spChg chg="del mod">
          <ac:chgData name="CHEN JINGSI" userId="2c6a6994-749a-46da-a9cf-6c6b6bb4c573" providerId="ADAL" clId="{AF9FF4B5-C0CB-AE41-A71D-39792613AE17}" dt="2023-05-08T19:35:33.989" v="1043" actId="478"/>
          <ac:spMkLst>
            <pc:docMk/>
            <pc:sldMk cId="24899032" sldId="338"/>
            <ac:spMk id="35" creationId="{BBA974B3-B734-DE5C-35FF-1303F54F2D67}"/>
          </ac:spMkLst>
        </pc:spChg>
        <pc:spChg chg="del mod">
          <ac:chgData name="CHEN JINGSI" userId="2c6a6994-749a-46da-a9cf-6c6b6bb4c573" providerId="ADAL" clId="{AF9FF4B5-C0CB-AE41-A71D-39792613AE17}" dt="2023-05-08T19:35:28.174" v="1042" actId="478"/>
          <ac:spMkLst>
            <pc:docMk/>
            <pc:sldMk cId="24899032" sldId="338"/>
            <ac:spMk id="36" creationId="{6237EEB7-E3CA-5EDA-BCD5-AB2523F3CFB6}"/>
          </ac:spMkLst>
        </pc:spChg>
        <pc:spChg chg="del mod">
          <ac:chgData name="CHEN JINGSI" userId="2c6a6994-749a-46da-a9cf-6c6b6bb4c573" providerId="ADAL" clId="{AF9FF4B5-C0CB-AE41-A71D-39792613AE17}" dt="2023-05-08T19:35:25.179" v="1041" actId="478"/>
          <ac:spMkLst>
            <pc:docMk/>
            <pc:sldMk cId="24899032" sldId="338"/>
            <ac:spMk id="37" creationId="{8EDB5049-75A3-A17D-6F9F-B14C020E218A}"/>
          </ac:spMkLst>
        </pc:spChg>
        <pc:spChg chg="del mod">
          <ac:chgData name="CHEN JINGSI" userId="2c6a6994-749a-46da-a9cf-6c6b6bb4c573" providerId="ADAL" clId="{AF9FF4B5-C0CB-AE41-A71D-39792613AE17}" dt="2023-05-08T19:35:38.723" v="1046" actId="478"/>
          <ac:spMkLst>
            <pc:docMk/>
            <pc:sldMk cId="24899032" sldId="338"/>
            <ac:spMk id="38" creationId="{6080604B-C1E1-5347-AD77-BEF072FC63ED}"/>
          </ac:spMkLst>
        </pc:spChg>
        <pc:spChg chg="add mod">
          <ac:chgData name="CHEN JINGSI" userId="2c6a6994-749a-46da-a9cf-6c6b6bb4c573" providerId="ADAL" clId="{AF9FF4B5-C0CB-AE41-A71D-39792613AE17}" dt="2023-05-08T19:45:55.278" v="1167" actId="21"/>
          <ac:spMkLst>
            <pc:docMk/>
            <pc:sldMk cId="24899032" sldId="338"/>
            <ac:spMk id="40" creationId="{C9E1D60A-A28C-AE66-FADB-380ECAEB47A3}"/>
          </ac:spMkLst>
        </pc:spChg>
        <pc:spChg chg="add mod">
          <ac:chgData name="CHEN JINGSI" userId="2c6a6994-749a-46da-a9cf-6c6b6bb4c573" providerId="ADAL" clId="{AF9FF4B5-C0CB-AE41-A71D-39792613AE17}" dt="2023-05-08T19:48:32.366" v="1190" actId="20577"/>
          <ac:spMkLst>
            <pc:docMk/>
            <pc:sldMk cId="24899032" sldId="338"/>
            <ac:spMk id="42" creationId="{940D8ECE-FD86-6788-66A0-DCCC250B835C}"/>
          </ac:spMkLst>
        </pc:spChg>
        <pc:spChg chg="add mod">
          <ac:chgData name="CHEN JINGSI" userId="2c6a6994-749a-46da-a9cf-6c6b6bb4c573" providerId="ADAL" clId="{AF9FF4B5-C0CB-AE41-A71D-39792613AE17}" dt="2023-05-08T19:47:34.438" v="1184" actId="1076"/>
          <ac:spMkLst>
            <pc:docMk/>
            <pc:sldMk cId="24899032" sldId="338"/>
            <ac:spMk id="43" creationId="{C3391B28-5B9E-2AE1-52B0-B18B14266ACB}"/>
          </ac:spMkLst>
        </pc:spChg>
        <pc:grpChg chg="add mod">
          <ac:chgData name="CHEN JINGSI" userId="2c6a6994-749a-46da-a9cf-6c6b6bb4c573" providerId="ADAL" clId="{AF9FF4B5-C0CB-AE41-A71D-39792613AE17}" dt="2023-05-08T17:18:36.455" v="189"/>
          <ac:grpSpMkLst>
            <pc:docMk/>
            <pc:sldMk cId="24899032" sldId="338"/>
            <ac:grpSpMk id="13" creationId="{4E0FF7C6-F0CE-E9AB-4367-A3A2364414E4}"/>
          </ac:grpSpMkLst>
        </pc:grpChg>
        <pc:grpChg chg="add del mod">
          <ac:chgData name="CHEN JINGSI" userId="2c6a6994-749a-46da-a9cf-6c6b6bb4c573" providerId="ADAL" clId="{AF9FF4B5-C0CB-AE41-A71D-39792613AE17}" dt="2023-05-08T19:45:44.164" v="1163" actId="20577"/>
          <ac:grpSpMkLst>
            <pc:docMk/>
            <pc:sldMk cId="24899032" sldId="338"/>
            <ac:grpSpMk id="26" creationId="{B1D181CC-764B-FE69-969D-364EBB641E7E}"/>
          </ac:grpSpMkLst>
        </pc:grpChg>
        <pc:grpChg chg="del mod">
          <ac:chgData name="CHEN JINGSI" userId="2c6a6994-749a-46da-a9cf-6c6b6bb4c573" providerId="ADAL" clId="{AF9FF4B5-C0CB-AE41-A71D-39792613AE17}" dt="2023-05-08T19:35:38.723" v="1046" actId="478"/>
          <ac:grpSpMkLst>
            <pc:docMk/>
            <pc:sldMk cId="24899032" sldId="338"/>
            <ac:grpSpMk id="27" creationId="{69FCD202-C8CA-9F9E-256C-DA1C594659A2}"/>
          </ac:grpSpMkLst>
        </pc:grpChg>
        <pc:picChg chg="del">
          <ac:chgData name="CHEN JINGSI" userId="2c6a6994-749a-46da-a9cf-6c6b6bb4c573" providerId="ADAL" clId="{AF9FF4B5-C0CB-AE41-A71D-39792613AE17}" dt="2023-05-08T16:55:04.252" v="82" actId="478"/>
          <ac:picMkLst>
            <pc:docMk/>
            <pc:sldMk cId="24899032" sldId="338"/>
            <ac:picMk id="10" creationId="{4935A675-210E-8737-EF37-4C29AB8C7494}"/>
          </ac:picMkLst>
        </pc:picChg>
        <pc:picChg chg="add mod">
          <ac:chgData name="CHEN JINGSI" userId="2c6a6994-749a-46da-a9cf-6c6b6bb4c573" providerId="ADAL" clId="{AF9FF4B5-C0CB-AE41-A71D-39792613AE17}" dt="2023-05-08T19:46:03.132" v="1170" actId="1076"/>
          <ac:picMkLst>
            <pc:docMk/>
            <pc:sldMk cId="24899032" sldId="338"/>
            <ac:picMk id="11" creationId="{3D218603-B7BB-E43D-30FD-6AF53E302303}"/>
          </ac:picMkLst>
        </pc:picChg>
        <pc:picChg chg="del">
          <ac:chgData name="CHEN JINGSI" userId="2c6a6994-749a-46da-a9cf-6c6b6bb4c573" providerId="ADAL" clId="{AF9FF4B5-C0CB-AE41-A71D-39792613AE17}" dt="2023-05-08T17:18:34.432" v="187" actId="478"/>
          <ac:picMkLst>
            <pc:docMk/>
            <pc:sldMk cId="24899032" sldId="338"/>
            <ac:picMk id="1027" creationId="{BF4E4BBE-39DF-BD22-9022-9D98AC7A9891}"/>
          </ac:picMkLst>
        </pc:picChg>
      </pc:sldChg>
      <pc:sldChg chg="del">
        <pc:chgData name="CHEN JINGSI" userId="2c6a6994-749a-46da-a9cf-6c6b6bb4c573" providerId="ADAL" clId="{AF9FF4B5-C0CB-AE41-A71D-39792613AE17}" dt="2023-05-08T18:23:28.614" v="1016" actId="2696"/>
        <pc:sldMkLst>
          <pc:docMk/>
          <pc:sldMk cId="1676410670" sldId="341"/>
        </pc:sldMkLst>
      </pc:sldChg>
      <pc:sldChg chg="addSp delSp modSp mod">
        <pc:chgData name="CHEN JINGSI" userId="2c6a6994-749a-46da-a9cf-6c6b6bb4c573" providerId="ADAL" clId="{AF9FF4B5-C0CB-AE41-A71D-39792613AE17}" dt="2023-05-08T17:24:44.503" v="249" actId="20577"/>
        <pc:sldMkLst>
          <pc:docMk/>
          <pc:sldMk cId="2933125713" sldId="352"/>
        </pc:sldMkLst>
        <pc:spChg chg="del">
          <ac:chgData name="CHEN JINGSI" userId="2c6a6994-749a-46da-a9cf-6c6b6bb4c573" providerId="ADAL" clId="{AF9FF4B5-C0CB-AE41-A71D-39792613AE17}" dt="2023-05-08T17:19:14.164" v="195" actId="478"/>
          <ac:spMkLst>
            <pc:docMk/>
            <pc:sldMk cId="2933125713" sldId="352"/>
            <ac:spMk id="5" creationId="{B3894667-DD93-BA1B-5A04-B68A79D3A23C}"/>
          </ac:spMkLst>
        </pc:spChg>
        <pc:spChg chg="del">
          <ac:chgData name="CHEN JINGSI" userId="2c6a6994-749a-46da-a9cf-6c6b6bb4c573" providerId="ADAL" clId="{AF9FF4B5-C0CB-AE41-A71D-39792613AE17}" dt="2023-05-08T17:19:15.156" v="196" actId="478"/>
          <ac:spMkLst>
            <pc:docMk/>
            <pc:sldMk cId="2933125713" sldId="352"/>
            <ac:spMk id="6" creationId="{87D10F91-1259-D273-DEAD-D69E55B338B8}"/>
          </ac:spMkLst>
        </pc:spChg>
        <pc:spChg chg="del">
          <ac:chgData name="CHEN JINGSI" userId="2c6a6994-749a-46da-a9cf-6c6b6bb4c573" providerId="ADAL" clId="{AF9FF4B5-C0CB-AE41-A71D-39792613AE17}" dt="2023-05-08T17:19:16.482" v="197" actId="478"/>
          <ac:spMkLst>
            <pc:docMk/>
            <pc:sldMk cId="2933125713" sldId="352"/>
            <ac:spMk id="7" creationId="{374EE802-F62D-0ABF-6FB1-FE3CE2FA0287}"/>
          </ac:spMkLst>
        </pc:spChg>
        <pc:spChg chg="del">
          <ac:chgData name="CHEN JINGSI" userId="2c6a6994-749a-46da-a9cf-6c6b6bb4c573" providerId="ADAL" clId="{AF9FF4B5-C0CB-AE41-A71D-39792613AE17}" dt="2023-05-08T17:19:13.289" v="194" actId="478"/>
          <ac:spMkLst>
            <pc:docMk/>
            <pc:sldMk cId="2933125713" sldId="352"/>
            <ac:spMk id="9" creationId="{11D82356-9A12-638A-3EDF-95199E10F17F}"/>
          </ac:spMkLst>
        </pc:spChg>
        <pc:spChg chg="mod">
          <ac:chgData name="CHEN JINGSI" userId="2c6a6994-749a-46da-a9cf-6c6b6bb4c573" providerId="ADAL" clId="{AF9FF4B5-C0CB-AE41-A71D-39792613AE17}" dt="2023-05-08T17:18:52.621" v="193"/>
          <ac:spMkLst>
            <pc:docMk/>
            <pc:sldMk cId="2933125713" sldId="352"/>
            <ac:spMk id="12" creationId="{3D10514A-7371-8AD3-6C82-1469E23CFB75}"/>
          </ac:spMkLst>
        </pc:spChg>
        <pc:spChg chg="mod">
          <ac:chgData name="CHEN JINGSI" userId="2c6a6994-749a-46da-a9cf-6c6b6bb4c573" providerId="ADAL" clId="{AF9FF4B5-C0CB-AE41-A71D-39792613AE17}" dt="2023-05-08T17:24:44.503" v="249" actId="20577"/>
          <ac:spMkLst>
            <pc:docMk/>
            <pc:sldMk cId="2933125713" sldId="352"/>
            <ac:spMk id="13" creationId="{D63B1E87-2B8B-688E-6902-40E1030CE8A9}"/>
          </ac:spMkLst>
        </pc:spChg>
        <pc:spChg chg="mod">
          <ac:chgData name="CHEN JINGSI" userId="2c6a6994-749a-46da-a9cf-6c6b6bb4c573" providerId="ADAL" clId="{AF9FF4B5-C0CB-AE41-A71D-39792613AE17}" dt="2023-05-08T17:18:52.621" v="193"/>
          <ac:spMkLst>
            <pc:docMk/>
            <pc:sldMk cId="2933125713" sldId="352"/>
            <ac:spMk id="14" creationId="{F3B98C6F-F6BE-CF9E-344E-3927A52DCB57}"/>
          </ac:spMkLst>
        </pc:spChg>
        <pc:spChg chg="mod">
          <ac:chgData name="CHEN JINGSI" userId="2c6a6994-749a-46da-a9cf-6c6b6bb4c573" providerId="ADAL" clId="{AF9FF4B5-C0CB-AE41-A71D-39792613AE17}" dt="2023-05-08T17:18:52.621" v="193"/>
          <ac:spMkLst>
            <pc:docMk/>
            <pc:sldMk cId="2933125713" sldId="352"/>
            <ac:spMk id="15" creationId="{40EE3100-FA61-1FB5-F038-AA1275CC41A8}"/>
          </ac:spMkLst>
        </pc:spChg>
        <pc:spChg chg="mod">
          <ac:chgData name="CHEN JINGSI" userId="2c6a6994-749a-46da-a9cf-6c6b6bb4c573" providerId="ADAL" clId="{AF9FF4B5-C0CB-AE41-A71D-39792613AE17}" dt="2023-05-08T17:18:52.621" v="193"/>
          <ac:spMkLst>
            <pc:docMk/>
            <pc:sldMk cId="2933125713" sldId="352"/>
            <ac:spMk id="16" creationId="{6DC723E8-DBA6-FCA1-6756-4314D3182F82}"/>
          </ac:spMkLst>
        </pc:spChg>
        <pc:spChg chg="mod">
          <ac:chgData name="CHEN JINGSI" userId="2c6a6994-749a-46da-a9cf-6c6b6bb4c573" providerId="ADAL" clId="{AF9FF4B5-C0CB-AE41-A71D-39792613AE17}" dt="2023-05-08T17:20:35.629" v="210" actId="207"/>
          <ac:spMkLst>
            <pc:docMk/>
            <pc:sldMk cId="2933125713" sldId="352"/>
            <ac:spMk id="25" creationId="{C71552A4-6B22-899A-7EA2-39CBBCC7F79B}"/>
          </ac:spMkLst>
        </pc:spChg>
        <pc:spChg chg="mod">
          <ac:chgData name="CHEN JINGSI" userId="2c6a6994-749a-46da-a9cf-6c6b6bb4c573" providerId="ADAL" clId="{AF9FF4B5-C0CB-AE41-A71D-39792613AE17}" dt="2023-05-08T17:18:52.621" v="193"/>
          <ac:spMkLst>
            <pc:docMk/>
            <pc:sldMk cId="2933125713" sldId="352"/>
            <ac:spMk id="26" creationId="{F175DFE9-AA77-CDC7-8634-DC90BCBAF7CA}"/>
          </ac:spMkLst>
        </pc:spChg>
        <pc:spChg chg="mod">
          <ac:chgData name="CHEN JINGSI" userId="2c6a6994-749a-46da-a9cf-6c6b6bb4c573" providerId="ADAL" clId="{AF9FF4B5-C0CB-AE41-A71D-39792613AE17}" dt="2023-05-08T17:18:52.621" v="193"/>
          <ac:spMkLst>
            <pc:docMk/>
            <pc:sldMk cId="2933125713" sldId="352"/>
            <ac:spMk id="27" creationId="{A32DB7B6-36EA-F1F4-0F51-B50EA5056D74}"/>
          </ac:spMkLst>
        </pc:spChg>
        <pc:spChg chg="mod">
          <ac:chgData name="CHEN JINGSI" userId="2c6a6994-749a-46da-a9cf-6c6b6bb4c573" providerId="ADAL" clId="{AF9FF4B5-C0CB-AE41-A71D-39792613AE17}" dt="2023-05-08T17:24:40.051" v="245"/>
          <ac:spMkLst>
            <pc:docMk/>
            <pc:sldMk cId="2933125713" sldId="352"/>
            <ac:spMk id="28" creationId="{7720DE1E-2C05-D4B1-3594-6D5111243BC6}"/>
          </ac:spMkLst>
        </pc:spChg>
        <pc:spChg chg="mod">
          <ac:chgData name="CHEN JINGSI" userId="2c6a6994-749a-46da-a9cf-6c6b6bb4c573" providerId="ADAL" clId="{AF9FF4B5-C0CB-AE41-A71D-39792613AE17}" dt="2023-05-08T17:18:52.621" v="193"/>
          <ac:spMkLst>
            <pc:docMk/>
            <pc:sldMk cId="2933125713" sldId="352"/>
            <ac:spMk id="29" creationId="{CBD73270-E8AC-3F02-86E1-FF0903239C6D}"/>
          </ac:spMkLst>
        </pc:spChg>
        <pc:spChg chg="mod">
          <ac:chgData name="CHEN JINGSI" userId="2c6a6994-749a-46da-a9cf-6c6b6bb4c573" providerId="ADAL" clId="{AF9FF4B5-C0CB-AE41-A71D-39792613AE17}" dt="2023-05-08T17:18:52.621" v="193"/>
          <ac:spMkLst>
            <pc:docMk/>
            <pc:sldMk cId="2933125713" sldId="352"/>
            <ac:spMk id="30" creationId="{7D35875D-9555-F2D4-155C-E7A105F2402A}"/>
          </ac:spMkLst>
        </pc:spChg>
        <pc:spChg chg="mod">
          <ac:chgData name="CHEN JINGSI" userId="2c6a6994-749a-46da-a9cf-6c6b6bb4c573" providerId="ADAL" clId="{AF9FF4B5-C0CB-AE41-A71D-39792613AE17}" dt="2023-05-08T17:18:52.621" v="193"/>
          <ac:spMkLst>
            <pc:docMk/>
            <pc:sldMk cId="2933125713" sldId="352"/>
            <ac:spMk id="31" creationId="{5E0CD1FB-AA91-82B0-9233-FE9A397BC974}"/>
          </ac:spMkLst>
        </pc:spChg>
        <pc:grpChg chg="add mod">
          <ac:chgData name="CHEN JINGSI" userId="2c6a6994-749a-46da-a9cf-6c6b6bb4c573" providerId="ADAL" clId="{AF9FF4B5-C0CB-AE41-A71D-39792613AE17}" dt="2023-05-08T17:18:52.621" v="193"/>
          <ac:grpSpMkLst>
            <pc:docMk/>
            <pc:sldMk cId="2933125713" sldId="352"/>
            <ac:grpSpMk id="10" creationId="{A1041C50-83F4-BF33-40D0-9BDEEDAC5CF4}"/>
          </ac:grpSpMkLst>
        </pc:grpChg>
        <pc:grpChg chg="del">
          <ac:chgData name="CHEN JINGSI" userId="2c6a6994-749a-46da-a9cf-6c6b6bb4c573" providerId="ADAL" clId="{AF9FF4B5-C0CB-AE41-A71D-39792613AE17}" dt="2023-05-08T17:18:51.473" v="192" actId="478"/>
          <ac:grpSpMkLst>
            <pc:docMk/>
            <pc:sldMk cId="2933125713" sldId="352"/>
            <ac:grpSpMk id="17" creationId="{89939196-28A1-DA5C-6324-217641584DD1}"/>
          </ac:grpSpMkLst>
        </pc:grpChg>
      </pc:sldChg>
      <pc:sldChg chg="addSp delSp modSp add mod">
        <pc:chgData name="CHEN JINGSI" userId="2c6a6994-749a-46da-a9cf-6c6b6bb4c573" providerId="ADAL" clId="{AF9FF4B5-C0CB-AE41-A71D-39792613AE17}" dt="2023-05-05T14:07:38.711" v="12" actId="2711"/>
        <pc:sldMkLst>
          <pc:docMk/>
          <pc:sldMk cId="2483509572" sldId="353"/>
        </pc:sldMkLst>
        <pc:spChg chg="mod">
          <ac:chgData name="CHEN JINGSI" userId="2c6a6994-749a-46da-a9cf-6c6b6bb4c573" providerId="ADAL" clId="{AF9FF4B5-C0CB-AE41-A71D-39792613AE17}" dt="2023-05-05T14:06:53.323" v="4" actId="255"/>
          <ac:spMkLst>
            <pc:docMk/>
            <pc:sldMk cId="2483509572" sldId="353"/>
            <ac:spMk id="7" creationId="{6F5BA6FF-DEDF-11BD-5EF9-99442F9EEDBE}"/>
          </ac:spMkLst>
        </pc:spChg>
        <pc:spChg chg="mod">
          <ac:chgData name="CHEN JINGSI" userId="2c6a6994-749a-46da-a9cf-6c6b6bb4c573" providerId="ADAL" clId="{AF9FF4B5-C0CB-AE41-A71D-39792613AE17}" dt="2023-05-05T14:06:53.323" v="4" actId="255"/>
          <ac:spMkLst>
            <pc:docMk/>
            <pc:sldMk cId="2483509572" sldId="353"/>
            <ac:spMk id="8" creationId="{C7805EDE-2CDA-4683-94D1-5C6C803B2AFC}"/>
          </ac:spMkLst>
        </pc:spChg>
        <pc:spChg chg="mod">
          <ac:chgData name="CHEN JINGSI" userId="2c6a6994-749a-46da-a9cf-6c6b6bb4c573" providerId="ADAL" clId="{AF9FF4B5-C0CB-AE41-A71D-39792613AE17}" dt="2023-05-05T14:06:53.323" v="4" actId="255"/>
          <ac:spMkLst>
            <pc:docMk/>
            <pc:sldMk cId="2483509572" sldId="353"/>
            <ac:spMk id="13" creationId="{91BB2B49-A0FB-5CA7-2A8A-E2E9889EDB23}"/>
          </ac:spMkLst>
        </pc:spChg>
        <pc:spChg chg="mod">
          <ac:chgData name="CHEN JINGSI" userId="2c6a6994-749a-46da-a9cf-6c6b6bb4c573" providerId="ADAL" clId="{AF9FF4B5-C0CB-AE41-A71D-39792613AE17}" dt="2023-05-05T14:06:53.323" v="4" actId="255"/>
          <ac:spMkLst>
            <pc:docMk/>
            <pc:sldMk cId="2483509572" sldId="353"/>
            <ac:spMk id="14" creationId="{864749C1-3D2F-2FCC-516B-43D4B1C37E3B}"/>
          </ac:spMkLst>
        </pc:spChg>
        <pc:spChg chg="mod">
          <ac:chgData name="CHEN JINGSI" userId="2c6a6994-749a-46da-a9cf-6c6b6bb4c573" providerId="ADAL" clId="{AF9FF4B5-C0CB-AE41-A71D-39792613AE17}" dt="2023-05-05T14:06:38.704" v="2"/>
          <ac:spMkLst>
            <pc:docMk/>
            <pc:sldMk cId="2483509572" sldId="353"/>
            <ac:spMk id="15" creationId="{7E12E8AB-798C-A073-BCA6-2C5A739B378C}"/>
          </ac:spMkLst>
        </pc:spChg>
        <pc:spChg chg="mod">
          <ac:chgData name="CHEN JINGSI" userId="2c6a6994-749a-46da-a9cf-6c6b6bb4c573" providerId="ADAL" clId="{AF9FF4B5-C0CB-AE41-A71D-39792613AE17}" dt="2023-05-05T14:06:53.323" v="4" actId="255"/>
          <ac:spMkLst>
            <pc:docMk/>
            <pc:sldMk cId="2483509572" sldId="353"/>
            <ac:spMk id="16" creationId="{332233EC-D658-0E6E-0814-2E7C1297AB05}"/>
          </ac:spMkLst>
        </pc:spChg>
        <pc:spChg chg="mod">
          <ac:chgData name="CHEN JINGSI" userId="2c6a6994-749a-46da-a9cf-6c6b6bb4c573" providerId="ADAL" clId="{AF9FF4B5-C0CB-AE41-A71D-39792613AE17}" dt="2023-05-05T14:06:53.323" v="4" actId="255"/>
          <ac:spMkLst>
            <pc:docMk/>
            <pc:sldMk cId="2483509572" sldId="353"/>
            <ac:spMk id="17" creationId="{1204C667-E459-1351-BB95-1C2F40AA0733}"/>
          </ac:spMkLst>
        </pc:spChg>
        <pc:spChg chg="mod">
          <ac:chgData name="CHEN JINGSI" userId="2c6a6994-749a-46da-a9cf-6c6b6bb4c573" providerId="ADAL" clId="{AF9FF4B5-C0CB-AE41-A71D-39792613AE17}" dt="2023-05-05T14:06:53.323" v="4" actId="255"/>
          <ac:spMkLst>
            <pc:docMk/>
            <pc:sldMk cId="2483509572" sldId="353"/>
            <ac:spMk id="18" creationId="{7223821C-E627-91A8-EC7A-9E394A522527}"/>
          </ac:spMkLst>
        </pc:spChg>
        <pc:spChg chg="mod">
          <ac:chgData name="CHEN JINGSI" userId="2c6a6994-749a-46da-a9cf-6c6b6bb4c573" providerId="ADAL" clId="{AF9FF4B5-C0CB-AE41-A71D-39792613AE17}" dt="2023-05-05T14:06:38.704" v="2"/>
          <ac:spMkLst>
            <pc:docMk/>
            <pc:sldMk cId="2483509572" sldId="353"/>
            <ac:spMk id="19" creationId="{CC1A68BA-B5BB-0766-DF0C-904C4523F0A0}"/>
          </ac:spMkLst>
        </pc:spChg>
        <pc:spChg chg="mod">
          <ac:chgData name="CHEN JINGSI" userId="2c6a6994-749a-46da-a9cf-6c6b6bb4c573" providerId="ADAL" clId="{AF9FF4B5-C0CB-AE41-A71D-39792613AE17}" dt="2023-05-05T14:06:53.323" v="4" actId="255"/>
          <ac:spMkLst>
            <pc:docMk/>
            <pc:sldMk cId="2483509572" sldId="353"/>
            <ac:spMk id="20" creationId="{7C0B7B6D-C302-AE64-DA61-2CD76C527D34}"/>
          </ac:spMkLst>
        </pc:spChg>
        <pc:spChg chg="mod">
          <ac:chgData name="CHEN JINGSI" userId="2c6a6994-749a-46da-a9cf-6c6b6bb4c573" providerId="ADAL" clId="{AF9FF4B5-C0CB-AE41-A71D-39792613AE17}" dt="2023-05-05T14:06:53.323" v="4" actId="255"/>
          <ac:spMkLst>
            <pc:docMk/>
            <pc:sldMk cId="2483509572" sldId="353"/>
            <ac:spMk id="21" creationId="{80ED32CB-A50B-D44D-B608-4C27E6CE475D}"/>
          </ac:spMkLst>
        </pc:spChg>
        <pc:spChg chg="mod">
          <ac:chgData name="CHEN JINGSI" userId="2c6a6994-749a-46da-a9cf-6c6b6bb4c573" providerId="ADAL" clId="{AF9FF4B5-C0CB-AE41-A71D-39792613AE17}" dt="2023-05-05T14:06:53.323" v="4" actId="255"/>
          <ac:spMkLst>
            <pc:docMk/>
            <pc:sldMk cId="2483509572" sldId="353"/>
            <ac:spMk id="22" creationId="{86B2AE22-9117-1771-3ED3-272B06710B19}"/>
          </ac:spMkLst>
        </pc:spChg>
        <pc:spChg chg="mod">
          <ac:chgData name="CHEN JINGSI" userId="2c6a6994-749a-46da-a9cf-6c6b6bb4c573" providerId="ADAL" clId="{AF9FF4B5-C0CB-AE41-A71D-39792613AE17}" dt="2023-05-05T14:06:53.323" v="4" actId="255"/>
          <ac:spMkLst>
            <pc:docMk/>
            <pc:sldMk cId="2483509572" sldId="353"/>
            <ac:spMk id="23" creationId="{47CDCE5F-4231-94FF-52BA-0F49F79CA6DA}"/>
          </ac:spMkLst>
        </pc:spChg>
        <pc:spChg chg="mod">
          <ac:chgData name="CHEN JINGSI" userId="2c6a6994-749a-46da-a9cf-6c6b6bb4c573" providerId="ADAL" clId="{AF9FF4B5-C0CB-AE41-A71D-39792613AE17}" dt="2023-05-05T14:06:53.323" v="4" actId="255"/>
          <ac:spMkLst>
            <pc:docMk/>
            <pc:sldMk cId="2483509572" sldId="353"/>
            <ac:spMk id="24" creationId="{761CD4DF-4A91-7461-2372-0D4911618E9E}"/>
          </ac:spMkLst>
        </pc:spChg>
        <pc:spChg chg="mod">
          <ac:chgData name="CHEN JINGSI" userId="2c6a6994-749a-46da-a9cf-6c6b6bb4c573" providerId="ADAL" clId="{AF9FF4B5-C0CB-AE41-A71D-39792613AE17}" dt="2023-05-05T14:06:53.323" v="4" actId="255"/>
          <ac:spMkLst>
            <pc:docMk/>
            <pc:sldMk cId="2483509572" sldId="353"/>
            <ac:spMk id="25" creationId="{13560560-5CEA-FD05-4B76-769F20E8117A}"/>
          </ac:spMkLst>
        </pc:spChg>
        <pc:spChg chg="mod">
          <ac:chgData name="CHEN JINGSI" userId="2c6a6994-749a-46da-a9cf-6c6b6bb4c573" providerId="ADAL" clId="{AF9FF4B5-C0CB-AE41-A71D-39792613AE17}" dt="2023-05-05T14:06:53.323" v="4" actId="255"/>
          <ac:spMkLst>
            <pc:docMk/>
            <pc:sldMk cId="2483509572" sldId="353"/>
            <ac:spMk id="26" creationId="{4848F30E-8E86-ED13-78AE-449F85085BB3}"/>
          </ac:spMkLst>
        </pc:spChg>
        <pc:spChg chg="mod">
          <ac:chgData name="CHEN JINGSI" userId="2c6a6994-749a-46da-a9cf-6c6b6bb4c573" providerId="ADAL" clId="{AF9FF4B5-C0CB-AE41-A71D-39792613AE17}" dt="2023-05-05T14:06:53.323" v="4" actId="255"/>
          <ac:spMkLst>
            <pc:docMk/>
            <pc:sldMk cId="2483509572" sldId="353"/>
            <ac:spMk id="27" creationId="{5A59FC02-180D-1906-98A5-74C77FE26671}"/>
          </ac:spMkLst>
        </pc:spChg>
        <pc:spChg chg="mod">
          <ac:chgData name="CHEN JINGSI" userId="2c6a6994-749a-46da-a9cf-6c6b6bb4c573" providerId="ADAL" clId="{AF9FF4B5-C0CB-AE41-A71D-39792613AE17}" dt="2023-05-05T14:06:53.323" v="4" actId="255"/>
          <ac:spMkLst>
            <pc:docMk/>
            <pc:sldMk cId="2483509572" sldId="353"/>
            <ac:spMk id="28" creationId="{7C2D2B26-09FA-CF40-9B66-09D9FA9C6AC7}"/>
          </ac:spMkLst>
        </pc:spChg>
        <pc:spChg chg="mod">
          <ac:chgData name="CHEN JINGSI" userId="2c6a6994-749a-46da-a9cf-6c6b6bb4c573" providerId="ADAL" clId="{AF9FF4B5-C0CB-AE41-A71D-39792613AE17}" dt="2023-05-05T14:06:53.323" v="4" actId="255"/>
          <ac:spMkLst>
            <pc:docMk/>
            <pc:sldMk cId="2483509572" sldId="353"/>
            <ac:spMk id="29" creationId="{17F6768C-6E57-D50A-1ECF-27E27E52CD6C}"/>
          </ac:spMkLst>
        </pc:spChg>
        <pc:spChg chg="mod">
          <ac:chgData name="CHEN JINGSI" userId="2c6a6994-749a-46da-a9cf-6c6b6bb4c573" providerId="ADAL" clId="{AF9FF4B5-C0CB-AE41-A71D-39792613AE17}" dt="2023-05-05T14:06:53.323" v="4" actId="255"/>
          <ac:spMkLst>
            <pc:docMk/>
            <pc:sldMk cId="2483509572" sldId="353"/>
            <ac:spMk id="30" creationId="{C244B868-0D5E-FF65-B2F2-375627C77748}"/>
          </ac:spMkLst>
        </pc:spChg>
        <pc:spChg chg="mod">
          <ac:chgData name="CHEN JINGSI" userId="2c6a6994-749a-46da-a9cf-6c6b6bb4c573" providerId="ADAL" clId="{AF9FF4B5-C0CB-AE41-A71D-39792613AE17}" dt="2023-05-05T14:06:53.323" v="4" actId="255"/>
          <ac:spMkLst>
            <pc:docMk/>
            <pc:sldMk cId="2483509572" sldId="353"/>
            <ac:spMk id="31" creationId="{BDE2468B-E777-6A71-0071-C6EEF7541D4A}"/>
          </ac:spMkLst>
        </pc:spChg>
        <pc:spChg chg="mod">
          <ac:chgData name="CHEN JINGSI" userId="2c6a6994-749a-46da-a9cf-6c6b6bb4c573" providerId="ADAL" clId="{AF9FF4B5-C0CB-AE41-A71D-39792613AE17}" dt="2023-05-05T14:06:53.323" v="4" actId="255"/>
          <ac:spMkLst>
            <pc:docMk/>
            <pc:sldMk cId="2483509572" sldId="353"/>
            <ac:spMk id="32" creationId="{6B7882E7-F11E-3E74-AE72-B418E79847D5}"/>
          </ac:spMkLst>
        </pc:spChg>
        <pc:spChg chg="mod">
          <ac:chgData name="CHEN JINGSI" userId="2c6a6994-749a-46da-a9cf-6c6b6bb4c573" providerId="ADAL" clId="{AF9FF4B5-C0CB-AE41-A71D-39792613AE17}" dt="2023-05-05T14:06:38.704" v="2"/>
          <ac:spMkLst>
            <pc:docMk/>
            <pc:sldMk cId="2483509572" sldId="353"/>
            <ac:spMk id="33" creationId="{22E6C924-F939-7274-2DFD-D87F6546242E}"/>
          </ac:spMkLst>
        </pc:spChg>
        <pc:spChg chg="mod">
          <ac:chgData name="CHEN JINGSI" userId="2c6a6994-749a-46da-a9cf-6c6b6bb4c573" providerId="ADAL" clId="{AF9FF4B5-C0CB-AE41-A71D-39792613AE17}" dt="2023-05-05T14:06:53.323" v="4" actId="255"/>
          <ac:spMkLst>
            <pc:docMk/>
            <pc:sldMk cId="2483509572" sldId="353"/>
            <ac:spMk id="34" creationId="{59FD256E-1449-F37D-0116-4AD68B590F85}"/>
          </ac:spMkLst>
        </pc:spChg>
        <pc:spChg chg="mod">
          <ac:chgData name="CHEN JINGSI" userId="2c6a6994-749a-46da-a9cf-6c6b6bb4c573" providerId="ADAL" clId="{AF9FF4B5-C0CB-AE41-A71D-39792613AE17}" dt="2023-05-05T14:06:53.323" v="4" actId="255"/>
          <ac:spMkLst>
            <pc:docMk/>
            <pc:sldMk cId="2483509572" sldId="353"/>
            <ac:spMk id="35" creationId="{95E8A1D8-B9FC-2750-A456-9F3AEBFDE46E}"/>
          </ac:spMkLst>
        </pc:spChg>
        <pc:spChg chg="mod">
          <ac:chgData name="CHEN JINGSI" userId="2c6a6994-749a-46da-a9cf-6c6b6bb4c573" providerId="ADAL" clId="{AF9FF4B5-C0CB-AE41-A71D-39792613AE17}" dt="2023-05-05T14:06:53.323" v="4" actId="255"/>
          <ac:spMkLst>
            <pc:docMk/>
            <pc:sldMk cId="2483509572" sldId="353"/>
            <ac:spMk id="36" creationId="{DC9A48F7-A3BA-DD33-6F27-CFA7919A32A3}"/>
          </ac:spMkLst>
        </pc:spChg>
        <pc:spChg chg="mod">
          <ac:chgData name="CHEN JINGSI" userId="2c6a6994-749a-46da-a9cf-6c6b6bb4c573" providerId="ADAL" clId="{AF9FF4B5-C0CB-AE41-A71D-39792613AE17}" dt="2023-05-05T14:06:53.323" v="4" actId="255"/>
          <ac:spMkLst>
            <pc:docMk/>
            <pc:sldMk cId="2483509572" sldId="353"/>
            <ac:spMk id="37" creationId="{A6470270-C5FD-CB6C-15CD-49CB3F4ADD52}"/>
          </ac:spMkLst>
        </pc:spChg>
        <pc:spChg chg="mod">
          <ac:chgData name="CHEN JINGSI" userId="2c6a6994-749a-46da-a9cf-6c6b6bb4c573" providerId="ADAL" clId="{AF9FF4B5-C0CB-AE41-A71D-39792613AE17}" dt="2023-05-05T14:07:05.762" v="6"/>
          <ac:spMkLst>
            <pc:docMk/>
            <pc:sldMk cId="2483509572" sldId="353"/>
            <ac:spMk id="41" creationId="{FC60CCCA-6F13-0CF8-2746-2F05B5F0A935}"/>
          </ac:spMkLst>
        </pc:spChg>
        <pc:spChg chg="mod">
          <ac:chgData name="CHEN JINGSI" userId="2c6a6994-749a-46da-a9cf-6c6b6bb4c573" providerId="ADAL" clId="{AF9FF4B5-C0CB-AE41-A71D-39792613AE17}" dt="2023-05-05T14:07:05.762" v="6"/>
          <ac:spMkLst>
            <pc:docMk/>
            <pc:sldMk cId="2483509572" sldId="353"/>
            <ac:spMk id="42" creationId="{11666668-D822-D7EF-3E35-05FB4E7C05EF}"/>
          </ac:spMkLst>
        </pc:spChg>
        <pc:spChg chg="mod">
          <ac:chgData name="CHEN JINGSI" userId="2c6a6994-749a-46da-a9cf-6c6b6bb4c573" providerId="ADAL" clId="{AF9FF4B5-C0CB-AE41-A71D-39792613AE17}" dt="2023-05-05T14:07:05.762" v="6"/>
          <ac:spMkLst>
            <pc:docMk/>
            <pc:sldMk cId="2483509572" sldId="353"/>
            <ac:spMk id="47" creationId="{EF4B16EF-5F45-A298-21E3-B5195C2F70D7}"/>
          </ac:spMkLst>
        </pc:spChg>
        <pc:spChg chg="mod">
          <ac:chgData name="CHEN JINGSI" userId="2c6a6994-749a-46da-a9cf-6c6b6bb4c573" providerId="ADAL" clId="{AF9FF4B5-C0CB-AE41-A71D-39792613AE17}" dt="2023-05-05T14:07:05.762" v="6"/>
          <ac:spMkLst>
            <pc:docMk/>
            <pc:sldMk cId="2483509572" sldId="353"/>
            <ac:spMk id="48" creationId="{B5394598-EECD-CC95-0497-D8DC5C6E0499}"/>
          </ac:spMkLst>
        </pc:spChg>
        <pc:spChg chg="mod">
          <ac:chgData name="CHEN JINGSI" userId="2c6a6994-749a-46da-a9cf-6c6b6bb4c573" providerId="ADAL" clId="{AF9FF4B5-C0CB-AE41-A71D-39792613AE17}" dt="2023-05-05T14:07:05.762" v="6"/>
          <ac:spMkLst>
            <pc:docMk/>
            <pc:sldMk cId="2483509572" sldId="353"/>
            <ac:spMk id="49" creationId="{65A2A4DF-A330-2001-3A65-CED345332F63}"/>
          </ac:spMkLst>
        </pc:spChg>
        <pc:spChg chg="mod">
          <ac:chgData name="CHEN JINGSI" userId="2c6a6994-749a-46da-a9cf-6c6b6bb4c573" providerId="ADAL" clId="{AF9FF4B5-C0CB-AE41-A71D-39792613AE17}" dt="2023-05-05T14:07:05.762" v="6"/>
          <ac:spMkLst>
            <pc:docMk/>
            <pc:sldMk cId="2483509572" sldId="353"/>
            <ac:spMk id="50" creationId="{8F2F8447-9C85-DD62-6F6C-75C6A747D0C1}"/>
          </ac:spMkLst>
        </pc:spChg>
        <pc:spChg chg="mod">
          <ac:chgData name="CHEN JINGSI" userId="2c6a6994-749a-46da-a9cf-6c6b6bb4c573" providerId="ADAL" clId="{AF9FF4B5-C0CB-AE41-A71D-39792613AE17}" dt="2023-05-05T14:07:05.762" v="6"/>
          <ac:spMkLst>
            <pc:docMk/>
            <pc:sldMk cId="2483509572" sldId="353"/>
            <ac:spMk id="51" creationId="{0BE59546-F53E-35EB-5D28-F6CFEDD5AD9A}"/>
          </ac:spMkLst>
        </pc:spChg>
        <pc:spChg chg="mod">
          <ac:chgData name="CHEN JINGSI" userId="2c6a6994-749a-46da-a9cf-6c6b6bb4c573" providerId="ADAL" clId="{AF9FF4B5-C0CB-AE41-A71D-39792613AE17}" dt="2023-05-05T14:07:05.762" v="6"/>
          <ac:spMkLst>
            <pc:docMk/>
            <pc:sldMk cId="2483509572" sldId="353"/>
            <ac:spMk id="52" creationId="{53A41A96-A98E-C548-B22D-946F66C6D54B}"/>
          </ac:spMkLst>
        </pc:spChg>
        <pc:spChg chg="mod">
          <ac:chgData name="CHEN JINGSI" userId="2c6a6994-749a-46da-a9cf-6c6b6bb4c573" providerId="ADAL" clId="{AF9FF4B5-C0CB-AE41-A71D-39792613AE17}" dt="2023-05-05T14:07:05.762" v="6"/>
          <ac:spMkLst>
            <pc:docMk/>
            <pc:sldMk cId="2483509572" sldId="353"/>
            <ac:spMk id="53" creationId="{D79FF873-8984-278F-C06C-A586DEC16003}"/>
          </ac:spMkLst>
        </pc:spChg>
        <pc:spChg chg="mod">
          <ac:chgData name="CHEN JINGSI" userId="2c6a6994-749a-46da-a9cf-6c6b6bb4c573" providerId="ADAL" clId="{AF9FF4B5-C0CB-AE41-A71D-39792613AE17}" dt="2023-05-05T14:07:05.762" v="6"/>
          <ac:spMkLst>
            <pc:docMk/>
            <pc:sldMk cId="2483509572" sldId="353"/>
            <ac:spMk id="54" creationId="{814D936A-F2C8-4D75-A5F9-014CBB9EDAF7}"/>
          </ac:spMkLst>
        </pc:spChg>
        <pc:spChg chg="mod">
          <ac:chgData name="CHEN JINGSI" userId="2c6a6994-749a-46da-a9cf-6c6b6bb4c573" providerId="ADAL" clId="{AF9FF4B5-C0CB-AE41-A71D-39792613AE17}" dt="2023-05-05T14:07:05.762" v="6"/>
          <ac:spMkLst>
            <pc:docMk/>
            <pc:sldMk cId="2483509572" sldId="353"/>
            <ac:spMk id="55" creationId="{4A585407-FB1F-64B8-B44E-A0F07B246611}"/>
          </ac:spMkLst>
        </pc:spChg>
        <pc:spChg chg="mod">
          <ac:chgData name="CHEN JINGSI" userId="2c6a6994-749a-46da-a9cf-6c6b6bb4c573" providerId="ADAL" clId="{AF9FF4B5-C0CB-AE41-A71D-39792613AE17}" dt="2023-05-05T14:07:05.762" v="6"/>
          <ac:spMkLst>
            <pc:docMk/>
            <pc:sldMk cId="2483509572" sldId="353"/>
            <ac:spMk id="56" creationId="{5AC8526F-B6B1-4E23-8133-A405E54FF132}"/>
          </ac:spMkLst>
        </pc:spChg>
        <pc:spChg chg="mod">
          <ac:chgData name="CHEN JINGSI" userId="2c6a6994-749a-46da-a9cf-6c6b6bb4c573" providerId="ADAL" clId="{AF9FF4B5-C0CB-AE41-A71D-39792613AE17}" dt="2023-05-05T14:07:05.762" v="6"/>
          <ac:spMkLst>
            <pc:docMk/>
            <pc:sldMk cId="2483509572" sldId="353"/>
            <ac:spMk id="57" creationId="{013F0AC3-2221-DFD2-79F2-A31DCB44C4FC}"/>
          </ac:spMkLst>
        </pc:spChg>
        <pc:spChg chg="mod">
          <ac:chgData name="CHEN JINGSI" userId="2c6a6994-749a-46da-a9cf-6c6b6bb4c573" providerId="ADAL" clId="{AF9FF4B5-C0CB-AE41-A71D-39792613AE17}" dt="2023-05-05T14:07:05.762" v="6"/>
          <ac:spMkLst>
            <pc:docMk/>
            <pc:sldMk cId="2483509572" sldId="353"/>
            <ac:spMk id="58" creationId="{D73C59A6-1549-1888-6942-98207C4CE956}"/>
          </ac:spMkLst>
        </pc:spChg>
        <pc:spChg chg="mod">
          <ac:chgData name="CHEN JINGSI" userId="2c6a6994-749a-46da-a9cf-6c6b6bb4c573" providerId="ADAL" clId="{AF9FF4B5-C0CB-AE41-A71D-39792613AE17}" dt="2023-05-05T14:07:05.762" v="6"/>
          <ac:spMkLst>
            <pc:docMk/>
            <pc:sldMk cId="2483509572" sldId="353"/>
            <ac:spMk id="59" creationId="{FF562E0C-BDBB-EEED-4842-BD297557F91B}"/>
          </ac:spMkLst>
        </pc:spChg>
        <pc:spChg chg="mod">
          <ac:chgData name="CHEN JINGSI" userId="2c6a6994-749a-46da-a9cf-6c6b6bb4c573" providerId="ADAL" clId="{AF9FF4B5-C0CB-AE41-A71D-39792613AE17}" dt="2023-05-05T14:07:05.762" v="6"/>
          <ac:spMkLst>
            <pc:docMk/>
            <pc:sldMk cId="2483509572" sldId="353"/>
            <ac:spMk id="60" creationId="{913A5028-7E88-A510-9106-A31AA342C40F}"/>
          </ac:spMkLst>
        </pc:spChg>
        <pc:spChg chg="mod">
          <ac:chgData name="CHEN JINGSI" userId="2c6a6994-749a-46da-a9cf-6c6b6bb4c573" providerId="ADAL" clId="{AF9FF4B5-C0CB-AE41-A71D-39792613AE17}" dt="2023-05-05T14:07:05.762" v="6"/>
          <ac:spMkLst>
            <pc:docMk/>
            <pc:sldMk cId="2483509572" sldId="353"/>
            <ac:spMk id="61" creationId="{AABBB5EE-9263-9852-3F0F-91444D4442BC}"/>
          </ac:spMkLst>
        </pc:spChg>
        <pc:spChg chg="mod">
          <ac:chgData name="CHEN JINGSI" userId="2c6a6994-749a-46da-a9cf-6c6b6bb4c573" providerId="ADAL" clId="{AF9FF4B5-C0CB-AE41-A71D-39792613AE17}" dt="2023-05-05T14:07:05.762" v="6"/>
          <ac:spMkLst>
            <pc:docMk/>
            <pc:sldMk cId="2483509572" sldId="353"/>
            <ac:spMk id="62" creationId="{F245F66D-D38B-308F-758C-32CA748A6DFB}"/>
          </ac:spMkLst>
        </pc:spChg>
        <pc:spChg chg="mod">
          <ac:chgData name="CHEN JINGSI" userId="2c6a6994-749a-46da-a9cf-6c6b6bb4c573" providerId="ADAL" clId="{AF9FF4B5-C0CB-AE41-A71D-39792613AE17}" dt="2023-05-05T14:07:05.762" v="6"/>
          <ac:spMkLst>
            <pc:docMk/>
            <pc:sldMk cId="2483509572" sldId="353"/>
            <ac:spMk id="63" creationId="{96CB82AC-5D7F-8C11-AF42-8AA4866F5EC9}"/>
          </ac:spMkLst>
        </pc:spChg>
        <pc:spChg chg="mod">
          <ac:chgData name="CHEN JINGSI" userId="2c6a6994-749a-46da-a9cf-6c6b6bb4c573" providerId="ADAL" clId="{AF9FF4B5-C0CB-AE41-A71D-39792613AE17}" dt="2023-05-05T14:07:05.762" v="6"/>
          <ac:spMkLst>
            <pc:docMk/>
            <pc:sldMk cId="2483509572" sldId="353"/>
            <ac:spMk id="1024" creationId="{45C3774D-2924-348E-3075-5865B294AE4C}"/>
          </ac:spMkLst>
        </pc:spChg>
        <pc:spChg chg="mod">
          <ac:chgData name="CHEN JINGSI" userId="2c6a6994-749a-46da-a9cf-6c6b6bb4c573" providerId="ADAL" clId="{AF9FF4B5-C0CB-AE41-A71D-39792613AE17}" dt="2023-05-05T14:07:05.762" v="6"/>
          <ac:spMkLst>
            <pc:docMk/>
            <pc:sldMk cId="2483509572" sldId="353"/>
            <ac:spMk id="1025" creationId="{F4754853-EFDF-0902-ED43-701F3B73F1E9}"/>
          </ac:spMkLst>
        </pc:spChg>
        <pc:spChg chg="mod">
          <ac:chgData name="CHEN JINGSI" userId="2c6a6994-749a-46da-a9cf-6c6b6bb4c573" providerId="ADAL" clId="{AF9FF4B5-C0CB-AE41-A71D-39792613AE17}" dt="2023-05-05T14:07:05.762" v="6"/>
          <ac:spMkLst>
            <pc:docMk/>
            <pc:sldMk cId="2483509572" sldId="353"/>
            <ac:spMk id="1026" creationId="{CA816B3B-9C65-8CE8-A624-6338E5346123}"/>
          </ac:spMkLst>
        </pc:spChg>
        <pc:spChg chg="mod">
          <ac:chgData name="CHEN JINGSI" userId="2c6a6994-749a-46da-a9cf-6c6b6bb4c573" providerId="ADAL" clId="{AF9FF4B5-C0CB-AE41-A71D-39792613AE17}" dt="2023-05-05T14:07:05.762" v="6"/>
          <ac:spMkLst>
            <pc:docMk/>
            <pc:sldMk cId="2483509572" sldId="353"/>
            <ac:spMk id="1028" creationId="{D2482579-F16B-80ED-4BD2-B1342F291969}"/>
          </ac:spMkLst>
        </pc:spChg>
        <pc:spChg chg="mod">
          <ac:chgData name="CHEN JINGSI" userId="2c6a6994-749a-46da-a9cf-6c6b6bb4c573" providerId="ADAL" clId="{AF9FF4B5-C0CB-AE41-A71D-39792613AE17}" dt="2023-05-05T14:07:05.762" v="6"/>
          <ac:spMkLst>
            <pc:docMk/>
            <pc:sldMk cId="2483509572" sldId="353"/>
            <ac:spMk id="1029" creationId="{FC14A9FB-584B-B120-3495-E7606A0FD142}"/>
          </ac:spMkLst>
        </pc:spChg>
        <pc:spChg chg="mod">
          <ac:chgData name="CHEN JINGSI" userId="2c6a6994-749a-46da-a9cf-6c6b6bb4c573" providerId="ADAL" clId="{AF9FF4B5-C0CB-AE41-A71D-39792613AE17}" dt="2023-05-05T14:07:05.762" v="6"/>
          <ac:spMkLst>
            <pc:docMk/>
            <pc:sldMk cId="2483509572" sldId="353"/>
            <ac:spMk id="1030" creationId="{F83C4327-BC43-AF29-59C5-C72129F66455}"/>
          </ac:spMkLst>
        </pc:spChg>
        <pc:spChg chg="mod">
          <ac:chgData name="CHEN JINGSI" userId="2c6a6994-749a-46da-a9cf-6c6b6bb4c573" providerId="ADAL" clId="{AF9FF4B5-C0CB-AE41-A71D-39792613AE17}" dt="2023-05-05T14:07:05.762" v="6"/>
          <ac:spMkLst>
            <pc:docMk/>
            <pc:sldMk cId="2483509572" sldId="353"/>
            <ac:spMk id="1031" creationId="{91802892-DC49-F1BC-4304-E75F189C0F32}"/>
          </ac:spMkLst>
        </pc:spChg>
        <pc:spChg chg="mod">
          <ac:chgData name="CHEN JINGSI" userId="2c6a6994-749a-46da-a9cf-6c6b6bb4c573" providerId="ADAL" clId="{AF9FF4B5-C0CB-AE41-A71D-39792613AE17}" dt="2023-05-05T14:07:05.762" v="6"/>
          <ac:spMkLst>
            <pc:docMk/>
            <pc:sldMk cId="2483509572" sldId="353"/>
            <ac:spMk id="1032" creationId="{728DBFB4-BA4D-910A-A42D-AE63E680A32C}"/>
          </ac:spMkLst>
        </pc:spChg>
        <pc:spChg chg="mod">
          <ac:chgData name="CHEN JINGSI" userId="2c6a6994-749a-46da-a9cf-6c6b6bb4c573" providerId="ADAL" clId="{AF9FF4B5-C0CB-AE41-A71D-39792613AE17}" dt="2023-05-05T14:07:38.711" v="12" actId="2711"/>
          <ac:spMkLst>
            <pc:docMk/>
            <pc:sldMk cId="2483509572" sldId="353"/>
            <ac:spMk id="1036" creationId="{C3BB732C-26CE-E733-92C9-ECE74C88D036}"/>
          </ac:spMkLst>
        </pc:spChg>
        <pc:spChg chg="mod">
          <ac:chgData name="CHEN JINGSI" userId="2c6a6994-749a-46da-a9cf-6c6b6bb4c573" providerId="ADAL" clId="{AF9FF4B5-C0CB-AE41-A71D-39792613AE17}" dt="2023-05-05T14:07:38.711" v="12" actId="2711"/>
          <ac:spMkLst>
            <pc:docMk/>
            <pc:sldMk cId="2483509572" sldId="353"/>
            <ac:spMk id="1037" creationId="{6CB1A8C3-A564-70BF-1F92-25EB9B8DFDE1}"/>
          </ac:spMkLst>
        </pc:spChg>
        <pc:spChg chg="mod">
          <ac:chgData name="CHEN JINGSI" userId="2c6a6994-749a-46da-a9cf-6c6b6bb4c573" providerId="ADAL" clId="{AF9FF4B5-C0CB-AE41-A71D-39792613AE17}" dt="2023-05-05T14:07:38.711" v="12" actId="2711"/>
          <ac:spMkLst>
            <pc:docMk/>
            <pc:sldMk cId="2483509572" sldId="353"/>
            <ac:spMk id="1042" creationId="{55907ECE-9957-1A45-62D4-1CEA4D43A2A2}"/>
          </ac:spMkLst>
        </pc:spChg>
        <pc:spChg chg="mod">
          <ac:chgData name="CHEN JINGSI" userId="2c6a6994-749a-46da-a9cf-6c6b6bb4c573" providerId="ADAL" clId="{AF9FF4B5-C0CB-AE41-A71D-39792613AE17}" dt="2023-05-05T14:07:38.711" v="12" actId="2711"/>
          <ac:spMkLst>
            <pc:docMk/>
            <pc:sldMk cId="2483509572" sldId="353"/>
            <ac:spMk id="1043" creationId="{B46BDD96-DCA3-8D03-EFC5-092D231D6790}"/>
          </ac:spMkLst>
        </pc:spChg>
        <pc:spChg chg="mod">
          <ac:chgData name="CHEN JINGSI" userId="2c6a6994-749a-46da-a9cf-6c6b6bb4c573" providerId="ADAL" clId="{AF9FF4B5-C0CB-AE41-A71D-39792613AE17}" dt="2023-05-05T14:07:08.728" v="8"/>
          <ac:spMkLst>
            <pc:docMk/>
            <pc:sldMk cId="2483509572" sldId="353"/>
            <ac:spMk id="1044" creationId="{612AAF8F-780A-193D-E3E2-4B7A3892E080}"/>
          </ac:spMkLst>
        </pc:spChg>
        <pc:spChg chg="mod">
          <ac:chgData name="CHEN JINGSI" userId="2c6a6994-749a-46da-a9cf-6c6b6bb4c573" providerId="ADAL" clId="{AF9FF4B5-C0CB-AE41-A71D-39792613AE17}" dt="2023-05-05T14:07:38.711" v="12" actId="2711"/>
          <ac:spMkLst>
            <pc:docMk/>
            <pc:sldMk cId="2483509572" sldId="353"/>
            <ac:spMk id="1045" creationId="{59FC4F46-8307-4A63-FE02-9567DAE91396}"/>
          </ac:spMkLst>
        </pc:spChg>
        <pc:spChg chg="mod">
          <ac:chgData name="CHEN JINGSI" userId="2c6a6994-749a-46da-a9cf-6c6b6bb4c573" providerId="ADAL" clId="{AF9FF4B5-C0CB-AE41-A71D-39792613AE17}" dt="2023-05-05T14:07:38.711" v="12" actId="2711"/>
          <ac:spMkLst>
            <pc:docMk/>
            <pc:sldMk cId="2483509572" sldId="353"/>
            <ac:spMk id="1046" creationId="{E9B0C28F-5C4E-53CB-8B03-65B9E0EFC78C}"/>
          </ac:spMkLst>
        </pc:spChg>
        <pc:spChg chg="mod">
          <ac:chgData name="CHEN JINGSI" userId="2c6a6994-749a-46da-a9cf-6c6b6bb4c573" providerId="ADAL" clId="{AF9FF4B5-C0CB-AE41-A71D-39792613AE17}" dt="2023-05-05T14:07:38.711" v="12" actId="2711"/>
          <ac:spMkLst>
            <pc:docMk/>
            <pc:sldMk cId="2483509572" sldId="353"/>
            <ac:spMk id="1047" creationId="{FAE84419-2D5D-27F2-C580-0A99A8B3B8CA}"/>
          </ac:spMkLst>
        </pc:spChg>
        <pc:spChg chg="mod">
          <ac:chgData name="CHEN JINGSI" userId="2c6a6994-749a-46da-a9cf-6c6b6bb4c573" providerId="ADAL" clId="{AF9FF4B5-C0CB-AE41-A71D-39792613AE17}" dt="2023-05-05T14:07:08.728" v="8"/>
          <ac:spMkLst>
            <pc:docMk/>
            <pc:sldMk cId="2483509572" sldId="353"/>
            <ac:spMk id="1048" creationId="{DA784D1D-875F-B492-9B66-4EF8B75BDACD}"/>
          </ac:spMkLst>
        </pc:spChg>
        <pc:spChg chg="mod">
          <ac:chgData name="CHEN JINGSI" userId="2c6a6994-749a-46da-a9cf-6c6b6bb4c573" providerId="ADAL" clId="{AF9FF4B5-C0CB-AE41-A71D-39792613AE17}" dt="2023-05-05T14:07:38.711" v="12" actId="2711"/>
          <ac:spMkLst>
            <pc:docMk/>
            <pc:sldMk cId="2483509572" sldId="353"/>
            <ac:spMk id="1049" creationId="{55C63BC5-F295-3028-5BFF-62BAE1E31764}"/>
          </ac:spMkLst>
        </pc:spChg>
        <pc:spChg chg="mod">
          <ac:chgData name="CHEN JINGSI" userId="2c6a6994-749a-46da-a9cf-6c6b6bb4c573" providerId="ADAL" clId="{AF9FF4B5-C0CB-AE41-A71D-39792613AE17}" dt="2023-05-05T14:07:38.711" v="12" actId="2711"/>
          <ac:spMkLst>
            <pc:docMk/>
            <pc:sldMk cId="2483509572" sldId="353"/>
            <ac:spMk id="1050" creationId="{EFA83225-C761-6301-F96E-E62602A86BD1}"/>
          </ac:spMkLst>
        </pc:spChg>
        <pc:spChg chg="mod">
          <ac:chgData name="CHEN JINGSI" userId="2c6a6994-749a-46da-a9cf-6c6b6bb4c573" providerId="ADAL" clId="{AF9FF4B5-C0CB-AE41-A71D-39792613AE17}" dt="2023-05-05T14:07:38.711" v="12" actId="2711"/>
          <ac:spMkLst>
            <pc:docMk/>
            <pc:sldMk cId="2483509572" sldId="353"/>
            <ac:spMk id="1051" creationId="{2618FD21-9489-4D98-6F64-CC98231B476E}"/>
          </ac:spMkLst>
        </pc:spChg>
        <pc:spChg chg="mod">
          <ac:chgData name="CHEN JINGSI" userId="2c6a6994-749a-46da-a9cf-6c6b6bb4c573" providerId="ADAL" clId="{AF9FF4B5-C0CB-AE41-A71D-39792613AE17}" dt="2023-05-05T14:07:38.711" v="12" actId="2711"/>
          <ac:spMkLst>
            <pc:docMk/>
            <pc:sldMk cId="2483509572" sldId="353"/>
            <ac:spMk id="1052" creationId="{FC4CCFC0-67F6-81BC-410C-4ED943A897CF}"/>
          </ac:spMkLst>
        </pc:spChg>
        <pc:spChg chg="mod">
          <ac:chgData name="CHEN JINGSI" userId="2c6a6994-749a-46da-a9cf-6c6b6bb4c573" providerId="ADAL" clId="{AF9FF4B5-C0CB-AE41-A71D-39792613AE17}" dt="2023-05-05T14:07:38.711" v="12" actId="2711"/>
          <ac:spMkLst>
            <pc:docMk/>
            <pc:sldMk cId="2483509572" sldId="353"/>
            <ac:spMk id="1053" creationId="{5E861B2F-742B-5FC5-620F-9C7A59BD8642}"/>
          </ac:spMkLst>
        </pc:spChg>
        <pc:spChg chg="mod">
          <ac:chgData name="CHEN JINGSI" userId="2c6a6994-749a-46da-a9cf-6c6b6bb4c573" providerId="ADAL" clId="{AF9FF4B5-C0CB-AE41-A71D-39792613AE17}" dt="2023-05-05T14:07:38.711" v="12" actId="2711"/>
          <ac:spMkLst>
            <pc:docMk/>
            <pc:sldMk cId="2483509572" sldId="353"/>
            <ac:spMk id="1054" creationId="{DE1DEC07-CDE0-4296-3FB8-E9635FFC4D12}"/>
          </ac:spMkLst>
        </pc:spChg>
        <pc:spChg chg="mod">
          <ac:chgData name="CHEN JINGSI" userId="2c6a6994-749a-46da-a9cf-6c6b6bb4c573" providerId="ADAL" clId="{AF9FF4B5-C0CB-AE41-A71D-39792613AE17}" dt="2023-05-05T14:07:38.711" v="12" actId="2711"/>
          <ac:spMkLst>
            <pc:docMk/>
            <pc:sldMk cId="2483509572" sldId="353"/>
            <ac:spMk id="1055" creationId="{D22D35D2-D7BA-BFC0-5459-A835F14F609E}"/>
          </ac:spMkLst>
        </pc:spChg>
        <pc:spChg chg="mod">
          <ac:chgData name="CHEN JINGSI" userId="2c6a6994-749a-46da-a9cf-6c6b6bb4c573" providerId="ADAL" clId="{AF9FF4B5-C0CB-AE41-A71D-39792613AE17}" dt="2023-05-05T14:07:38.711" v="12" actId="2711"/>
          <ac:spMkLst>
            <pc:docMk/>
            <pc:sldMk cId="2483509572" sldId="353"/>
            <ac:spMk id="1056" creationId="{55620A60-81E4-3ED9-C91E-E82ADBBCECB6}"/>
          </ac:spMkLst>
        </pc:spChg>
        <pc:spChg chg="mod">
          <ac:chgData name="CHEN JINGSI" userId="2c6a6994-749a-46da-a9cf-6c6b6bb4c573" providerId="ADAL" clId="{AF9FF4B5-C0CB-AE41-A71D-39792613AE17}" dt="2023-05-05T14:07:38.711" v="12" actId="2711"/>
          <ac:spMkLst>
            <pc:docMk/>
            <pc:sldMk cId="2483509572" sldId="353"/>
            <ac:spMk id="1057" creationId="{EE87DCBA-B48D-F340-4C45-A18DEF289027}"/>
          </ac:spMkLst>
        </pc:spChg>
        <pc:spChg chg="mod">
          <ac:chgData name="CHEN JINGSI" userId="2c6a6994-749a-46da-a9cf-6c6b6bb4c573" providerId="ADAL" clId="{AF9FF4B5-C0CB-AE41-A71D-39792613AE17}" dt="2023-05-05T14:07:38.711" v="12" actId="2711"/>
          <ac:spMkLst>
            <pc:docMk/>
            <pc:sldMk cId="2483509572" sldId="353"/>
            <ac:spMk id="1058" creationId="{678825A9-6145-9997-A357-338F7EF656DE}"/>
          </ac:spMkLst>
        </pc:spChg>
        <pc:spChg chg="mod">
          <ac:chgData name="CHEN JINGSI" userId="2c6a6994-749a-46da-a9cf-6c6b6bb4c573" providerId="ADAL" clId="{AF9FF4B5-C0CB-AE41-A71D-39792613AE17}" dt="2023-05-05T14:07:38.711" v="12" actId="2711"/>
          <ac:spMkLst>
            <pc:docMk/>
            <pc:sldMk cId="2483509572" sldId="353"/>
            <ac:spMk id="1059" creationId="{908AAA04-0D9C-F37C-7A50-F7240FA28B58}"/>
          </ac:spMkLst>
        </pc:spChg>
        <pc:spChg chg="mod">
          <ac:chgData name="CHEN JINGSI" userId="2c6a6994-749a-46da-a9cf-6c6b6bb4c573" providerId="ADAL" clId="{AF9FF4B5-C0CB-AE41-A71D-39792613AE17}" dt="2023-05-05T14:07:38.711" v="12" actId="2711"/>
          <ac:spMkLst>
            <pc:docMk/>
            <pc:sldMk cId="2483509572" sldId="353"/>
            <ac:spMk id="1060" creationId="{B218D93A-AAE5-04E6-14DB-7C4F3EE7BA58}"/>
          </ac:spMkLst>
        </pc:spChg>
        <pc:spChg chg="mod">
          <ac:chgData name="CHEN JINGSI" userId="2c6a6994-749a-46da-a9cf-6c6b6bb4c573" providerId="ADAL" clId="{AF9FF4B5-C0CB-AE41-A71D-39792613AE17}" dt="2023-05-05T14:07:38.711" v="12" actId="2711"/>
          <ac:spMkLst>
            <pc:docMk/>
            <pc:sldMk cId="2483509572" sldId="353"/>
            <ac:spMk id="1061" creationId="{AB6D27B3-98C9-BBAF-C115-E8CAB5D3268A}"/>
          </ac:spMkLst>
        </pc:spChg>
        <pc:spChg chg="mod">
          <ac:chgData name="CHEN JINGSI" userId="2c6a6994-749a-46da-a9cf-6c6b6bb4c573" providerId="ADAL" clId="{AF9FF4B5-C0CB-AE41-A71D-39792613AE17}" dt="2023-05-05T14:07:08.728" v="8"/>
          <ac:spMkLst>
            <pc:docMk/>
            <pc:sldMk cId="2483509572" sldId="353"/>
            <ac:spMk id="1062" creationId="{4CEE84BE-5735-0E9F-2EE6-D3C80BDDB437}"/>
          </ac:spMkLst>
        </pc:spChg>
        <pc:spChg chg="mod">
          <ac:chgData name="CHEN JINGSI" userId="2c6a6994-749a-46da-a9cf-6c6b6bb4c573" providerId="ADAL" clId="{AF9FF4B5-C0CB-AE41-A71D-39792613AE17}" dt="2023-05-05T14:07:38.711" v="12" actId="2711"/>
          <ac:spMkLst>
            <pc:docMk/>
            <pc:sldMk cId="2483509572" sldId="353"/>
            <ac:spMk id="1063" creationId="{69E13BD6-6B4D-CA2F-CB5B-066A42AB0CE7}"/>
          </ac:spMkLst>
        </pc:spChg>
        <pc:spChg chg="mod">
          <ac:chgData name="CHEN JINGSI" userId="2c6a6994-749a-46da-a9cf-6c6b6bb4c573" providerId="ADAL" clId="{AF9FF4B5-C0CB-AE41-A71D-39792613AE17}" dt="2023-05-05T14:07:38.711" v="12" actId="2711"/>
          <ac:spMkLst>
            <pc:docMk/>
            <pc:sldMk cId="2483509572" sldId="353"/>
            <ac:spMk id="1064" creationId="{43C37818-D7E3-0F97-5BD1-75DB7215BE67}"/>
          </ac:spMkLst>
        </pc:spChg>
        <pc:spChg chg="mod">
          <ac:chgData name="CHEN JINGSI" userId="2c6a6994-749a-46da-a9cf-6c6b6bb4c573" providerId="ADAL" clId="{AF9FF4B5-C0CB-AE41-A71D-39792613AE17}" dt="2023-05-05T14:07:38.711" v="12" actId="2711"/>
          <ac:spMkLst>
            <pc:docMk/>
            <pc:sldMk cId="2483509572" sldId="353"/>
            <ac:spMk id="1065" creationId="{BD87D06E-764B-6491-04F3-D8382E8F925F}"/>
          </ac:spMkLst>
        </pc:spChg>
        <pc:spChg chg="mod">
          <ac:chgData name="CHEN JINGSI" userId="2c6a6994-749a-46da-a9cf-6c6b6bb4c573" providerId="ADAL" clId="{AF9FF4B5-C0CB-AE41-A71D-39792613AE17}" dt="2023-05-05T14:07:38.711" v="12" actId="2711"/>
          <ac:spMkLst>
            <pc:docMk/>
            <pc:sldMk cId="2483509572" sldId="353"/>
            <ac:spMk id="1066" creationId="{0EFCF6C0-8A48-3167-DC8D-4166688FF8FE}"/>
          </ac:spMkLst>
        </pc:spChg>
        <pc:grpChg chg="add del mod">
          <ac:chgData name="CHEN JINGSI" userId="2c6a6994-749a-46da-a9cf-6c6b6bb4c573" providerId="ADAL" clId="{AF9FF4B5-C0CB-AE41-A71D-39792613AE17}" dt="2023-05-05T14:07:04.582" v="5" actId="478"/>
          <ac:grpSpMkLst>
            <pc:docMk/>
            <pc:sldMk cId="2483509572" sldId="353"/>
            <ac:grpSpMk id="5" creationId="{A38187F0-5FF9-67AD-7158-5323FBC06EBF}"/>
          </ac:grpSpMkLst>
        </pc:grpChg>
        <pc:grpChg chg="mod">
          <ac:chgData name="CHEN JINGSI" userId="2c6a6994-749a-46da-a9cf-6c6b6bb4c573" providerId="ADAL" clId="{AF9FF4B5-C0CB-AE41-A71D-39792613AE17}" dt="2023-05-05T14:06:38.704" v="2"/>
          <ac:grpSpMkLst>
            <pc:docMk/>
            <pc:sldMk cId="2483509572" sldId="353"/>
            <ac:grpSpMk id="6" creationId="{B694FEFD-748F-CC15-A193-A2BE105F0E93}"/>
          </ac:grpSpMkLst>
        </pc:grpChg>
        <pc:grpChg chg="mod">
          <ac:chgData name="CHEN JINGSI" userId="2c6a6994-749a-46da-a9cf-6c6b6bb4c573" providerId="ADAL" clId="{AF9FF4B5-C0CB-AE41-A71D-39792613AE17}" dt="2023-05-05T14:06:38.704" v="2"/>
          <ac:grpSpMkLst>
            <pc:docMk/>
            <pc:sldMk cId="2483509572" sldId="353"/>
            <ac:grpSpMk id="9" creationId="{2789C108-B4BA-4291-F423-D98D2A7ED3DA}"/>
          </ac:grpSpMkLst>
        </pc:grpChg>
        <pc:grpChg chg="mod">
          <ac:chgData name="CHEN JINGSI" userId="2c6a6994-749a-46da-a9cf-6c6b6bb4c573" providerId="ADAL" clId="{AF9FF4B5-C0CB-AE41-A71D-39792613AE17}" dt="2023-05-05T14:06:38.704" v="2"/>
          <ac:grpSpMkLst>
            <pc:docMk/>
            <pc:sldMk cId="2483509572" sldId="353"/>
            <ac:grpSpMk id="10" creationId="{6F7A10D3-33C3-1761-7553-6677401E0279}"/>
          </ac:grpSpMkLst>
        </pc:grpChg>
        <pc:grpChg chg="mod">
          <ac:chgData name="CHEN JINGSI" userId="2c6a6994-749a-46da-a9cf-6c6b6bb4c573" providerId="ADAL" clId="{AF9FF4B5-C0CB-AE41-A71D-39792613AE17}" dt="2023-05-05T14:06:38.704" v="2"/>
          <ac:grpSpMkLst>
            <pc:docMk/>
            <pc:sldMk cId="2483509572" sldId="353"/>
            <ac:grpSpMk id="11" creationId="{D930FF9D-0EEB-53A6-37ED-275A303E53EA}"/>
          </ac:grpSpMkLst>
        </pc:grpChg>
        <pc:grpChg chg="mod">
          <ac:chgData name="CHEN JINGSI" userId="2c6a6994-749a-46da-a9cf-6c6b6bb4c573" providerId="ADAL" clId="{AF9FF4B5-C0CB-AE41-A71D-39792613AE17}" dt="2023-05-05T14:06:38.704" v="2"/>
          <ac:grpSpMkLst>
            <pc:docMk/>
            <pc:sldMk cId="2483509572" sldId="353"/>
            <ac:grpSpMk id="12" creationId="{391774CE-3766-A772-930F-96F382596394}"/>
          </ac:grpSpMkLst>
        </pc:grpChg>
        <pc:grpChg chg="add del mod">
          <ac:chgData name="CHEN JINGSI" userId="2c6a6994-749a-46da-a9cf-6c6b6bb4c573" providerId="ADAL" clId="{AF9FF4B5-C0CB-AE41-A71D-39792613AE17}" dt="2023-05-05T14:07:08.703" v="7"/>
          <ac:grpSpMkLst>
            <pc:docMk/>
            <pc:sldMk cId="2483509572" sldId="353"/>
            <ac:grpSpMk id="39" creationId="{7F0F14AD-9002-4527-085B-B9B0D3E07E05}"/>
          </ac:grpSpMkLst>
        </pc:grpChg>
        <pc:grpChg chg="mod">
          <ac:chgData name="CHEN JINGSI" userId="2c6a6994-749a-46da-a9cf-6c6b6bb4c573" providerId="ADAL" clId="{AF9FF4B5-C0CB-AE41-A71D-39792613AE17}" dt="2023-05-05T14:07:05.762" v="6"/>
          <ac:grpSpMkLst>
            <pc:docMk/>
            <pc:sldMk cId="2483509572" sldId="353"/>
            <ac:grpSpMk id="40" creationId="{ACC52CA1-3A3F-8C64-6E5A-7A01165413C3}"/>
          </ac:grpSpMkLst>
        </pc:grpChg>
        <pc:grpChg chg="mod">
          <ac:chgData name="CHEN JINGSI" userId="2c6a6994-749a-46da-a9cf-6c6b6bb4c573" providerId="ADAL" clId="{AF9FF4B5-C0CB-AE41-A71D-39792613AE17}" dt="2023-05-05T14:07:05.762" v="6"/>
          <ac:grpSpMkLst>
            <pc:docMk/>
            <pc:sldMk cId="2483509572" sldId="353"/>
            <ac:grpSpMk id="43" creationId="{6A7319D9-3B3B-EB4C-F1CA-D879DACDAB11}"/>
          </ac:grpSpMkLst>
        </pc:grpChg>
        <pc:grpChg chg="mod">
          <ac:chgData name="CHEN JINGSI" userId="2c6a6994-749a-46da-a9cf-6c6b6bb4c573" providerId="ADAL" clId="{AF9FF4B5-C0CB-AE41-A71D-39792613AE17}" dt="2023-05-05T14:07:05.762" v="6"/>
          <ac:grpSpMkLst>
            <pc:docMk/>
            <pc:sldMk cId="2483509572" sldId="353"/>
            <ac:grpSpMk id="44" creationId="{D2E71FDE-4F96-D833-8455-357F73B9F0EB}"/>
          </ac:grpSpMkLst>
        </pc:grpChg>
        <pc:grpChg chg="mod">
          <ac:chgData name="CHEN JINGSI" userId="2c6a6994-749a-46da-a9cf-6c6b6bb4c573" providerId="ADAL" clId="{AF9FF4B5-C0CB-AE41-A71D-39792613AE17}" dt="2023-05-05T14:07:05.762" v="6"/>
          <ac:grpSpMkLst>
            <pc:docMk/>
            <pc:sldMk cId="2483509572" sldId="353"/>
            <ac:grpSpMk id="45" creationId="{A4488FED-2DE4-4C1E-9F3A-46A287D53376}"/>
          </ac:grpSpMkLst>
        </pc:grpChg>
        <pc:grpChg chg="mod">
          <ac:chgData name="CHEN JINGSI" userId="2c6a6994-749a-46da-a9cf-6c6b6bb4c573" providerId="ADAL" clId="{AF9FF4B5-C0CB-AE41-A71D-39792613AE17}" dt="2023-05-05T14:07:05.762" v="6"/>
          <ac:grpSpMkLst>
            <pc:docMk/>
            <pc:sldMk cId="2483509572" sldId="353"/>
            <ac:grpSpMk id="46" creationId="{6E3BBDA6-ADD4-BE10-483E-B9E321669330}"/>
          </ac:grpSpMkLst>
        </pc:grpChg>
        <pc:grpChg chg="add mod">
          <ac:chgData name="CHEN JINGSI" userId="2c6a6994-749a-46da-a9cf-6c6b6bb4c573" providerId="ADAL" clId="{AF9FF4B5-C0CB-AE41-A71D-39792613AE17}" dt="2023-05-05T14:07:25.809" v="11" actId="1076"/>
          <ac:grpSpMkLst>
            <pc:docMk/>
            <pc:sldMk cId="2483509572" sldId="353"/>
            <ac:grpSpMk id="1034" creationId="{F25676D8-4C57-A038-31EF-C00A56C29F16}"/>
          </ac:grpSpMkLst>
        </pc:grpChg>
        <pc:grpChg chg="mod">
          <ac:chgData name="CHEN JINGSI" userId="2c6a6994-749a-46da-a9cf-6c6b6bb4c573" providerId="ADAL" clId="{AF9FF4B5-C0CB-AE41-A71D-39792613AE17}" dt="2023-05-05T14:07:08.728" v="8"/>
          <ac:grpSpMkLst>
            <pc:docMk/>
            <pc:sldMk cId="2483509572" sldId="353"/>
            <ac:grpSpMk id="1035" creationId="{85279276-95B9-0B01-1A31-6C6EB3A16969}"/>
          </ac:grpSpMkLst>
        </pc:grpChg>
        <pc:grpChg chg="mod">
          <ac:chgData name="CHEN JINGSI" userId="2c6a6994-749a-46da-a9cf-6c6b6bb4c573" providerId="ADAL" clId="{AF9FF4B5-C0CB-AE41-A71D-39792613AE17}" dt="2023-05-05T14:07:08.728" v="8"/>
          <ac:grpSpMkLst>
            <pc:docMk/>
            <pc:sldMk cId="2483509572" sldId="353"/>
            <ac:grpSpMk id="1038" creationId="{ADB9CB6C-0285-4B26-4886-CF14C4969E7F}"/>
          </ac:grpSpMkLst>
        </pc:grpChg>
        <pc:grpChg chg="mod">
          <ac:chgData name="CHEN JINGSI" userId="2c6a6994-749a-46da-a9cf-6c6b6bb4c573" providerId="ADAL" clId="{AF9FF4B5-C0CB-AE41-A71D-39792613AE17}" dt="2023-05-05T14:07:08.728" v="8"/>
          <ac:grpSpMkLst>
            <pc:docMk/>
            <pc:sldMk cId="2483509572" sldId="353"/>
            <ac:grpSpMk id="1039" creationId="{2C8B044E-4D02-626E-EF27-6BFABA33C0D1}"/>
          </ac:grpSpMkLst>
        </pc:grpChg>
        <pc:grpChg chg="mod">
          <ac:chgData name="CHEN JINGSI" userId="2c6a6994-749a-46da-a9cf-6c6b6bb4c573" providerId="ADAL" clId="{AF9FF4B5-C0CB-AE41-A71D-39792613AE17}" dt="2023-05-05T14:07:08.728" v="8"/>
          <ac:grpSpMkLst>
            <pc:docMk/>
            <pc:sldMk cId="2483509572" sldId="353"/>
            <ac:grpSpMk id="1040" creationId="{965377AB-12DA-98AD-C9A1-4E331B4A35A3}"/>
          </ac:grpSpMkLst>
        </pc:grpChg>
        <pc:grpChg chg="mod">
          <ac:chgData name="CHEN JINGSI" userId="2c6a6994-749a-46da-a9cf-6c6b6bb4c573" providerId="ADAL" clId="{AF9FF4B5-C0CB-AE41-A71D-39792613AE17}" dt="2023-05-05T14:07:08.728" v="8"/>
          <ac:grpSpMkLst>
            <pc:docMk/>
            <pc:sldMk cId="2483509572" sldId="353"/>
            <ac:grpSpMk id="1041" creationId="{5E407BD0-4133-6196-071E-3A340CB5F016}"/>
          </ac:grpSpMkLst>
        </pc:grpChg>
        <pc:picChg chg="mod">
          <ac:chgData name="CHEN JINGSI" userId="2c6a6994-749a-46da-a9cf-6c6b6bb4c573" providerId="ADAL" clId="{AF9FF4B5-C0CB-AE41-A71D-39792613AE17}" dt="2023-05-05T14:06:38.704" v="2"/>
          <ac:picMkLst>
            <pc:docMk/>
            <pc:sldMk cId="2483509572" sldId="353"/>
            <ac:picMk id="38" creationId="{4F4CAA2B-0A82-4E8A-A67B-11F828FA7C1D}"/>
          </ac:picMkLst>
        </pc:picChg>
        <pc:picChg chg="del">
          <ac:chgData name="CHEN JINGSI" userId="2c6a6994-749a-46da-a9cf-6c6b6bb4c573" providerId="ADAL" clId="{AF9FF4B5-C0CB-AE41-A71D-39792613AE17}" dt="2023-05-05T14:06:32.870" v="1" actId="478"/>
          <ac:picMkLst>
            <pc:docMk/>
            <pc:sldMk cId="2483509572" sldId="353"/>
            <ac:picMk id="1027" creationId="{BF4E4BBE-39DF-BD22-9022-9D98AC7A9891}"/>
          </ac:picMkLst>
        </pc:picChg>
        <pc:picChg chg="mod">
          <ac:chgData name="CHEN JINGSI" userId="2c6a6994-749a-46da-a9cf-6c6b6bb4c573" providerId="ADAL" clId="{AF9FF4B5-C0CB-AE41-A71D-39792613AE17}" dt="2023-05-05T14:07:05.762" v="6"/>
          <ac:picMkLst>
            <pc:docMk/>
            <pc:sldMk cId="2483509572" sldId="353"/>
            <ac:picMk id="1033" creationId="{5B5636FA-27A3-B39B-F1FE-D07F54E1DE1D}"/>
          </ac:picMkLst>
        </pc:picChg>
        <pc:picChg chg="mod">
          <ac:chgData name="CHEN JINGSI" userId="2c6a6994-749a-46da-a9cf-6c6b6bb4c573" providerId="ADAL" clId="{AF9FF4B5-C0CB-AE41-A71D-39792613AE17}" dt="2023-05-05T14:07:08.728" v="8"/>
          <ac:picMkLst>
            <pc:docMk/>
            <pc:sldMk cId="2483509572" sldId="353"/>
            <ac:picMk id="1067" creationId="{23A50DE1-E18D-3705-7CB6-37BAF65E80DD}"/>
          </ac:picMkLst>
        </pc:picChg>
      </pc:sldChg>
      <pc:sldChg chg="addSp delSp modSp add mod">
        <pc:chgData name="CHEN JINGSI" userId="2c6a6994-749a-46da-a9cf-6c6b6bb4c573" providerId="ADAL" clId="{AF9FF4B5-C0CB-AE41-A71D-39792613AE17}" dt="2023-05-08T17:24:05.649" v="244" actId="1035"/>
        <pc:sldMkLst>
          <pc:docMk/>
          <pc:sldMk cId="1887058106" sldId="354"/>
        </pc:sldMkLst>
        <pc:spChg chg="mod">
          <ac:chgData name="CHEN JINGSI" userId="2c6a6994-749a-46da-a9cf-6c6b6bb4c573" providerId="ADAL" clId="{AF9FF4B5-C0CB-AE41-A71D-39792613AE17}" dt="2023-05-08T17:23:07.675" v="236" actId="2711"/>
          <ac:spMkLst>
            <pc:docMk/>
            <pc:sldMk cId="1887058106" sldId="354"/>
            <ac:spMk id="6" creationId="{961B8456-B59E-6EE2-6F0E-9F30D113E4A9}"/>
          </ac:spMkLst>
        </pc:spChg>
        <pc:spChg chg="mod">
          <ac:chgData name="CHEN JINGSI" userId="2c6a6994-749a-46da-a9cf-6c6b6bb4c573" providerId="ADAL" clId="{AF9FF4B5-C0CB-AE41-A71D-39792613AE17}" dt="2023-05-08T17:23:58.919" v="242" actId="1076"/>
          <ac:spMkLst>
            <pc:docMk/>
            <pc:sldMk cId="1887058106" sldId="354"/>
            <ac:spMk id="9" creationId="{9CF67051-C77F-48AE-22B6-C29BCB4154F4}"/>
          </ac:spMkLst>
        </pc:spChg>
        <pc:spChg chg="del mod">
          <ac:chgData name="CHEN JINGSI" userId="2c6a6994-749a-46da-a9cf-6c6b6bb4c573" providerId="ADAL" clId="{AF9FF4B5-C0CB-AE41-A71D-39792613AE17}" dt="2023-05-08T17:22:09.371" v="229" actId="478"/>
          <ac:spMkLst>
            <pc:docMk/>
            <pc:sldMk cId="1887058106" sldId="354"/>
            <ac:spMk id="11" creationId="{3E257E8D-D3C5-58DC-4C6C-2C9A765366EF}"/>
          </ac:spMkLst>
        </pc:spChg>
        <pc:spChg chg="mod">
          <ac:chgData name="CHEN JINGSI" userId="2c6a6994-749a-46da-a9cf-6c6b6bb4c573" providerId="ADAL" clId="{AF9FF4B5-C0CB-AE41-A71D-39792613AE17}" dt="2023-05-08T17:21:53.629" v="228" actId="20577"/>
          <ac:spMkLst>
            <pc:docMk/>
            <pc:sldMk cId="1887058106" sldId="354"/>
            <ac:spMk id="13" creationId="{D63B1E87-2B8B-688E-6902-40E1030CE8A9}"/>
          </ac:spMkLst>
        </pc:spChg>
        <pc:spChg chg="mod">
          <ac:chgData name="CHEN JINGSI" userId="2c6a6994-749a-46da-a9cf-6c6b6bb4c573" providerId="ADAL" clId="{AF9FF4B5-C0CB-AE41-A71D-39792613AE17}" dt="2023-05-08T17:24:05.649" v="244" actId="1035"/>
          <ac:spMkLst>
            <pc:docMk/>
            <pc:sldMk cId="1887058106" sldId="354"/>
            <ac:spMk id="17" creationId="{1DD1B5EB-E1B9-3C97-5D29-DD57D9FB7DC7}"/>
          </ac:spMkLst>
        </pc:spChg>
        <pc:spChg chg="mod">
          <ac:chgData name="CHEN JINGSI" userId="2c6a6994-749a-46da-a9cf-6c6b6bb4c573" providerId="ADAL" clId="{AF9FF4B5-C0CB-AE41-A71D-39792613AE17}" dt="2023-05-08T17:23:07.675" v="236" actId="2711"/>
          <ac:spMkLst>
            <pc:docMk/>
            <pc:sldMk cId="1887058106" sldId="354"/>
            <ac:spMk id="19" creationId="{67662312-B0C1-B807-8561-5E4C4314F610}"/>
          </ac:spMkLst>
        </pc:spChg>
        <pc:spChg chg="del">
          <ac:chgData name="CHEN JINGSI" userId="2c6a6994-749a-46da-a9cf-6c6b6bb4c573" providerId="ADAL" clId="{AF9FF4B5-C0CB-AE41-A71D-39792613AE17}" dt="2023-05-08T17:19:35.651" v="199" actId="478"/>
          <ac:spMkLst>
            <pc:docMk/>
            <pc:sldMk cId="1887058106" sldId="354"/>
            <ac:spMk id="20" creationId="{5A732ADD-4617-742E-6161-7698020CE6A7}"/>
          </ac:spMkLst>
        </pc:spChg>
        <pc:spChg chg="del">
          <ac:chgData name="CHEN JINGSI" userId="2c6a6994-749a-46da-a9cf-6c6b6bb4c573" providerId="ADAL" clId="{AF9FF4B5-C0CB-AE41-A71D-39792613AE17}" dt="2023-05-08T17:19:36.645" v="200" actId="478"/>
          <ac:spMkLst>
            <pc:docMk/>
            <pc:sldMk cId="1887058106" sldId="354"/>
            <ac:spMk id="21" creationId="{D693394B-146D-4319-E235-36E56F709B4D}"/>
          </ac:spMkLst>
        </pc:spChg>
        <pc:spChg chg="del">
          <ac:chgData name="CHEN JINGSI" userId="2c6a6994-749a-46da-a9cf-6c6b6bb4c573" providerId="ADAL" clId="{AF9FF4B5-C0CB-AE41-A71D-39792613AE17}" dt="2023-05-08T17:19:37.653" v="201" actId="478"/>
          <ac:spMkLst>
            <pc:docMk/>
            <pc:sldMk cId="1887058106" sldId="354"/>
            <ac:spMk id="22" creationId="{05B1B6B4-D7ED-29B7-EA52-59774D893794}"/>
          </ac:spMkLst>
        </pc:spChg>
        <pc:spChg chg="del">
          <ac:chgData name="CHEN JINGSI" userId="2c6a6994-749a-46da-a9cf-6c6b6bb4c573" providerId="ADAL" clId="{AF9FF4B5-C0CB-AE41-A71D-39792613AE17}" dt="2023-05-08T17:19:39.634" v="202" actId="478"/>
          <ac:spMkLst>
            <pc:docMk/>
            <pc:sldMk cId="1887058106" sldId="354"/>
            <ac:spMk id="23" creationId="{F5D5C057-F789-4BF1-2C4C-1D37C5B82BC9}"/>
          </ac:spMkLst>
        </pc:spChg>
        <pc:spChg chg="del">
          <ac:chgData name="CHEN JINGSI" userId="2c6a6994-749a-46da-a9cf-6c6b6bb4c573" providerId="ADAL" clId="{AF9FF4B5-C0CB-AE41-A71D-39792613AE17}" dt="2023-05-08T17:19:40.558" v="203" actId="478"/>
          <ac:spMkLst>
            <pc:docMk/>
            <pc:sldMk cId="1887058106" sldId="354"/>
            <ac:spMk id="24" creationId="{202A02B7-129D-CE60-1CE4-156F96A4E95E}"/>
          </ac:spMkLst>
        </pc:spChg>
        <pc:spChg chg="mod">
          <ac:chgData name="CHEN JINGSI" userId="2c6a6994-749a-46da-a9cf-6c6b6bb4c573" providerId="ADAL" clId="{AF9FF4B5-C0CB-AE41-A71D-39792613AE17}" dt="2023-05-08T17:21:45.409" v="224" actId="20577"/>
          <ac:spMkLst>
            <pc:docMk/>
            <pc:sldMk cId="1887058106" sldId="354"/>
            <ac:spMk id="28" creationId="{7720DE1E-2C05-D4B1-3594-6D5111243BC6}"/>
          </ac:spMkLst>
        </pc:spChg>
        <pc:spChg chg="mod">
          <ac:chgData name="CHEN JINGSI" userId="2c6a6994-749a-46da-a9cf-6c6b6bb4c573" providerId="ADAL" clId="{AF9FF4B5-C0CB-AE41-A71D-39792613AE17}" dt="2023-05-08T17:23:07.675" v="236" actId="2711"/>
          <ac:spMkLst>
            <pc:docMk/>
            <pc:sldMk cId="1887058106" sldId="354"/>
            <ac:spMk id="34" creationId="{539C960E-66E2-851C-E7F5-94FBA4AEE6E8}"/>
          </ac:spMkLst>
        </pc:spChg>
        <pc:spChg chg="mod">
          <ac:chgData name="CHEN JINGSI" userId="2c6a6994-749a-46da-a9cf-6c6b6bb4c573" providerId="ADAL" clId="{AF9FF4B5-C0CB-AE41-A71D-39792613AE17}" dt="2023-05-08T17:23:07.675" v="236" actId="2711"/>
          <ac:spMkLst>
            <pc:docMk/>
            <pc:sldMk cId="1887058106" sldId="354"/>
            <ac:spMk id="35" creationId="{CB7277A8-035A-E530-8473-19CA51867FF5}"/>
          </ac:spMkLst>
        </pc:spChg>
        <pc:spChg chg="mod">
          <ac:chgData name="CHEN JINGSI" userId="2c6a6994-749a-46da-a9cf-6c6b6bb4c573" providerId="ADAL" clId="{AF9FF4B5-C0CB-AE41-A71D-39792613AE17}" dt="2023-05-08T17:23:07.675" v="236" actId="2711"/>
          <ac:spMkLst>
            <pc:docMk/>
            <pc:sldMk cId="1887058106" sldId="354"/>
            <ac:spMk id="40" creationId="{AA9C757A-A3EF-165E-E157-0E116EA7A097}"/>
          </ac:spMkLst>
        </pc:spChg>
        <pc:spChg chg="mod">
          <ac:chgData name="CHEN JINGSI" userId="2c6a6994-749a-46da-a9cf-6c6b6bb4c573" providerId="ADAL" clId="{AF9FF4B5-C0CB-AE41-A71D-39792613AE17}" dt="2023-05-08T17:23:07.675" v="236" actId="2711"/>
          <ac:spMkLst>
            <pc:docMk/>
            <pc:sldMk cId="1887058106" sldId="354"/>
            <ac:spMk id="41" creationId="{CBA2100A-4819-B4BF-8162-371EDDDF8656}"/>
          </ac:spMkLst>
        </pc:spChg>
        <pc:spChg chg="mod">
          <ac:chgData name="CHEN JINGSI" userId="2c6a6994-749a-46da-a9cf-6c6b6bb4c573" providerId="ADAL" clId="{AF9FF4B5-C0CB-AE41-A71D-39792613AE17}" dt="2023-05-08T17:23:07.675" v="236" actId="2711"/>
          <ac:spMkLst>
            <pc:docMk/>
            <pc:sldMk cId="1887058106" sldId="354"/>
            <ac:spMk id="42" creationId="{53FEB166-BC85-4E97-2606-2717D005BDD5}"/>
          </ac:spMkLst>
        </pc:spChg>
        <pc:spChg chg="mod">
          <ac:chgData name="CHEN JINGSI" userId="2c6a6994-749a-46da-a9cf-6c6b6bb4c573" providerId="ADAL" clId="{AF9FF4B5-C0CB-AE41-A71D-39792613AE17}" dt="2023-05-08T17:23:07.675" v="236" actId="2711"/>
          <ac:spMkLst>
            <pc:docMk/>
            <pc:sldMk cId="1887058106" sldId="354"/>
            <ac:spMk id="43" creationId="{88BDF291-FBA7-42F4-09B9-A3D0D11AEB90}"/>
          </ac:spMkLst>
        </pc:spChg>
        <pc:spChg chg="mod">
          <ac:chgData name="CHEN JINGSI" userId="2c6a6994-749a-46da-a9cf-6c6b6bb4c573" providerId="ADAL" clId="{AF9FF4B5-C0CB-AE41-A71D-39792613AE17}" dt="2023-05-08T17:23:07.675" v="236" actId="2711"/>
          <ac:spMkLst>
            <pc:docMk/>
            <pc:sldMk cId="1887058106" sldId="354"/>
            <ac:spMk id="44" creationId="{D5F20DBB-6C46-34D9-AEAD-C39D607098F8}"/>
          </ac:spMkLst>
        </pc:spChg>
        <pc:spChg chg="mod">
          <ac:chgData name="CHEN JINGSI" userId="2c6a6994-749a-46da-a9cf-6c6b6bb4c573" providerId="ADAL" clId="{AF9FF4B5-C0CB-AE41-A71D-39792613AE17}" dt="2023-05-08T17:23:53.646" v="241" actId="1076"/>
          <ac:spMkLst>
            <pc:docMk/>
            <pc:sldMk cId="1887058106" sldId="354"/>
            <ac:spMk id="45" creationId="{B10404B8-A2D2-8EBF-30D2-4FB7355999AE}"/>
          </ac:spMkLst>
        </pc:spChg>
        <pc:spChg chg="mod">
          <ac:chgData name="CHEN JINGSI" userId="2c6a6994-749a-46da-a9cf-6c6b6bb4c573" providerId="ADAL" clId="{AF9FF4B5-C0CB-AE41-A71D-39792613AE17}" dt="2023-05-08T17:23:07.675" v="236" actId="2711"/>
          <ac:spMkLst>
            <pc:docMk/>
            <pc:sldMk cId="1887058106" sldId="354"/>
            <ac:spMk id="46" creationId="{4C01602D-42A7-8040-CFD2-262BAB45AF3B}"/>
          </ac:spMkLst>
        </pc:spChg>
        <pc:spChg chg="mod">
          <ac:chgData name="CHEN JINGSI" userId="2c6a6994-749a-46da-a9cf-6c6b6bb4c573" providerId="ADAL" clId="{AF9FF4B5-C0CB-AE41-A71D-39792613AE17}" dt="2023-05-08T17:23:07.675" v="236" actId="2711"/>
          <ac:spMkLst>
            <pc:docMk/>
            <pc:sldMk cId="1887058106" sldId="354"/>
            <ac:spMk id="47" creationId="{2AE1AB6B-5FDA-DCA3-8C10-E45A5E388EA8}"/>
          </ac:spMkLst>
        </pc:spChg>
        <pc:spChg chg="mod">
          <ac:chgData name="CHEN JINGSI" userId="2c6a6994-749a-46da-a9cf-6c6b6bb4c573" providerId="ADAL" clId="{AF9FF4B5-C0CB-AE41-A71D-39792613AE17}" dt="2023-05-08T17:23:07.675" v="236" actId="2711"/>
          <ac:spMkLst>
            <pc:docMk/>
            <pc:sldMk cId="1887058106" sldId="354"/>
            <ac:spMk id="48" creationId="{63AB10F8-8D23-3B8B-21F0-6421E48E4600}"/>
          </ac:spMkLst>
        </pc:spChg>
        <pc:spChg chg="mod">
          <ac:chgData name="CHEN JINGSI" userId="2c6a6994-749a-46da-a9cf-6c6b6bb4c573" providerId="ADAL" clId="{AF9FF4B5-C0CB-AE41-A71D-39792613AE17}" dt="2023-05-08T17:23:43.500" v="240" actId="1076"/>
          <ac:spMkLst>
            <pc:docMk/>
            <pc:sldMk cId="1887058106" sldId="354"/>
            <ac:spMk id="49" creationId="{F0CA68F0-F065-BFF2-0F2F-095BCDFBC5AF}"/>
          </ac:spMkLst>
        </pc:spChg>
        <pc:spChg chg="mod">
          <ac:chgData name="CHEN JINGSI" userId="2c6a6994-749a-46da-a9cf-6c6b6bb4c573" providerId="ADAL" clId="{AF9FF4B5-C0CB-AE41-A71D-39792613AE17}" dt="2023-05-08T17:23:07.675" v="236" actId="2711"/>
          <ac:spMkLst>
            <pc:docMk/>
            <pc:sldMk cId="1887058106" sldId="354"/>
            <ac:spMk id="50" creationId="{A74734B8-91C9-3DF0-CCE0-F73F78B10A5C}"/>
          </ac:spMkLst>
        </pc:spChg>
        <pc:spChg chg="mod">
          <ac:chgData name="CHEN JINGSI" userId="2c6a6994-749a-46da-a9cf-6c6b6bb4c573" providerId="ADAL" clId="{AF9FF4B5-C0CB-AE41-A71D-39792613AE17}" dt="2023-05-08T17:23:07.675" v="236" actId="2711"/>
          <ac:spMkLst>
            <pc:docMk/>
            <pc:sldMk cId="1887058106" sldId="354"/>
            <ac:spMk id="51" creationId="{CD27EAB3-F67E-DEB5-2D79-2A70187AD9F6}"/>
          </ac:spMkLst>
        </pc:spChg>
        <pc:spChg chg="mod">
          <ac:chgData name="CHEN JINGSI" userId="2c6a6994-749a-46da-a9cf-6c6b6bb4c573" providerId="ADAL" clId="{AF9FF4B5-C0CB-AE41-A71D-39792613AE17}" dt="2023-05-08T17:23:07.675" v="236" actId="2711"/>
          <ac:spMkLst>
            <pc:docMk/>
            <pc:sldMk cId="1887058106" sldId="354"/>
            <ac:spMk id="52" creationId="{EFE31B4B-2215-811F-34FC-5DDE6C6EF279}"/>
          </ac:spMkLst>
        </pc:spChg>
        <pc:spChg chg="mod">
          <ac:chgData name="CHEN JINGSI" userId="2c6a6994-749a-46da-a9cf-6c6b6bb4c573" providerId="ADAL" clId="{AF9FF4B5-C0CB-AE41-A71D-39792613AE17}" dt="2023-05-08T17:23:07.675" v="236" actId="2711"/>
          <ac:spMkLst>
            <pc:docMk/>
            <pc:sldMk cId="1887058106" sldId="354"/>
            <ac:spMk id="53" creationId="{DB814168-EA80-B6B5-6739-1F8AC6036BB4}"/>
          </ac:spMkLst>
        </pc:spChg>
        <pc:spChg chg="mod">
          <ac:chgData name="CHEN JINGSI" userId="2c6a6994-749a-46da-a9cf-6c6b6bb4c573" providerId="ADAL" clId="{AF9FF4B5-C0CB-AE41-A71D-39792613AE17}" dt="2023-05-08T17:23:38.117" v="239" actId="1076"/>
          <ac:spMkLst>
            <pc:docMk/>
            <pc:sldMk cId="1887058106" sldId="354"/>
            <ac:spMk id="54" creationId="{3B7352F6-353E-60DF-EE4D-7D8E89822E02}"/>
          </ac:spMkLst>
        </pc:spChg>
        <pc:spChg chg="mod">
          <ac:chgData name="CHEN JINGSI" userId="2c6a6994-749a-46da-a9cf-6c6b6bb4c573" providerId="ADAL" clId="{AF9FF4B5-C0CB-AE41-A71D-39792613AE17}" dt="2023-05-08T17:23:07.675" v="236" actId="2711"/>
          <ac:spMkLst>
            <pc:docMk/>
            <pc:sldMk cId="1887058106" sldId="354"/>
            <ac:spMk id="55" creationId="{DAA3C51D-0A6C-0410-25CF-CB50669E8634}"/>
          </ac:spMkLst>
        </pc:spChg>
        <pc:spChg chg="mod">
          <ac:chgData name="CHEN JINGSI" userId="2c6a6994-749a-46da-a9cf-6c6b6bb4c573" providerId="ADAL" clId="{AF9FF4B5-C0CB-AE41-A71D-39792613AE17}" dt="2023-05-08T17:23:07.675" v="236" actId="2711"/>
          <ac:spMkLst>
            <pc:docMk/>
            <pc:sldMk cId="1887058106" sldId="354"/>
            <ac:spMk id="56" creationId="{DC97AA49-F197-1471-35B4-617BF767465C}"/>
          </ac:spMkLst>
        </pc:spChg>
        <pc:spChg chg="mod">
          <ac:chgData name="CHEN JINGSI" userId="2c6a6994-749a-46da-a9cf-6c6b6bb4c573" providerId="ADAL" clId="{AF9FF4B5-C0CB-AE41-A71D-39792613AE17}" dt="2023-05-08T17:23:07.675" v="236" actId="2711"/>
          <ac:spMkLst>
            <pc:docMk/>
            <pc:sldMk cId="1887058106" sldId="354"/>
            <ac:spMk id="57" creationId="{38940853-D45A-05D0-E59F-E5601683E965}"/>
          </ac:spMkLst>
        </pc:spChg>
        <pc:spChg chg="mod">
          <ac:chgData name="CHEN JINGSI" userId="2c6a6994-749a-46da-a9cf-6c6b6bb4c573" providerId="ADAL" clId="{AF9FF4B5-C0CB-AE41-A71D-39792613AE17}" dt="2023-05-08T17:23:33.958" v="238" actId="1076"/>
          <ac:spMkLst>
            <pc:docMk/>
            <pc:sldMk cId="1887058106" sldId="354"/>
            <ac:spMk id="58" creationId="{A968D278-9775-7C05-C740-F9A6D21CC5DA}"/>
          </ac:spMkLst>
        </pc:spChg>
        <pc:grpChg chg="add mod">
          <ac:chgData name="CHEN JINGSI" userId="2c6a6994-749a-46da-a9cf-6c6b6bb4c573" providerId="ADAL" clId="{AF9FF4B5-C0CB-AE41-A71D-39792613AE17}" dt="2023-05-08T17:23:20.772" v="237" actId="1076"/>
          <ac:grpSpMkLst>
            <pc:docMk/>
            <pc:sldMk cId="1887058106" sldId="354"/>
            <ac:grpSpMk id="5" creationId="{0D88BFAA-EAFF-5165-FB85-8EF2B14EEEFA}"/>
          </ac:grpSpMkLst>
        </pc:grpChg>
        <pc:grpChg chg="mod">
          <ac:chgData name="CHEN JINGSI" userId="2c6a6994-749a-46da-a9cf-6c6b6bb4c573" providerId="ADAL" clId="{AF9FF4B5-C0CB-AE41-A71D-39792613AE17}" dt="2023-05-08T17:21:08.628" v="212"/>
          <ac:grpSpMkLst>
            <pc:docMk/>
            <pc:sldMk cId="1887058106" sldId="354"/>
            <ac:grpSpMk id="7" creationId="{F2A235A1-F79B-B918-35DC-FFF3E972C1AB}"/>
          </ac:grpSpMkLst>
        </pc:grpChg>
        <pc:grpChg chg="mod">
          <ac:chgData name="CHEN JINGSI" userId="2c6a6994-749a-46da-a9cf-6c6b6bb4c573" providerId="ADAL" clId="{AF9FF4B5-C0CB-AE41-A71D-39792613AE17}" dt="2023-05-08T17:21:08.628" v="212"/>
          <ac:grpSpMkLst>
            <pc:docMk/>
            <pc:sldMk cId="1887058106" sldId="354"/>
            <ac:grpSpMk id="18" creationId="{3C2EE207-B1E9-EEE9-E5CA-7AE184368EEE}"/>
          </ac:grpSpMkLst>
        </pc:grpChg>
        <pc:grpChg chg="mod">
          <ac:chgData name="CHEN JINGSI" userId="2c6a6994-749a-46da-a9cf-6c6b6bb4c573" providerId="ADAL" clId="{AF9FF4B5-C0CB-AE41-A71D-39792613AE17}" dt="2023-05-08T17:21:08.628" v="212"/>
          <ac:grpSpMkLst>
            <pc:docMk/>
            <pc:sldMk cId="1887058106" sldId="354"/>
            <ac:grpSpMk id="32" creationId="{D51B6DA8-7677-7417-5BE4-33099C2978F9}"/>
          </ac:grpSpMkLst>
        </pc:grpChg>
        <pc:grpChg chg="mod">
          <ac:chgData name="CHEN JINGSI" userId="2c6a6994-749a-46da-a9cf-6c6b6bb4c573" providerId="ADAL" clId="{AF9FF4B5-C0CB-AE41-A71D-39792613AE17}" dt="2023-05-08T17:21:08.628" v="212"/>
          <ac:grpSpMkLst>
            <pc:docMk/>
            <pc:sldMk cId="1887058106" sldId="354"/>
            <ac:grpSpMk id="36" creationId="{8040B7C4-1200-399F-D8E3-39D10AF6334C}"/>
          </ac:grpSpMkLst>
        </pc:grpChg>
        <pc:grpChg chg="mod">
          <ac:chgData name="CHEN JINGSI" userId="2c6a6994-749a-46da-a9cf-6c6b6bb4c573" providerId="ADAL" clId="{AF9FF4B5-C0CB-AE41-A71D-39792613AE17}" dt="2023-05-08T17:21:08.628" v="212"/>
          <ac:grpSpMkLst>
            <pc:docMk/>
            <pc:sldMk cId="1887058106" sldId="354"/>
            <ac:grpSpMk id="37" creationId="{C862EC8E-976B-C28D-2A3E-F11CFCA4F7E9}"/>
          </ac:grpSpMkLst>
        </pc:grpChg>
        <pc:grpChg chg="mod">
          <ac:chgData name="CHEN JINGSI" userId="2c6a6994-749a-46da-a9cf-6c6b6bb4c573" providerId="ADAL" clId="{AF9FF4B5-C0CB-AE41-A71D-39792613AE17}" dt="2023-05-08T17:21:08.628" v="212"/>
          <ac:grpSpMkLst>
            <pc:docMk/>
            <pc:sldMk cId="1887058106" sldId="354"/>
            <ac:grpSpMk id="38" creationId="{6A7D32B4-CC19-EDD8-7997-1FE8249FDC93}"/>
          </ac:grpSpMkLst>
        </pc:grpChg>
        <pc:grpChg chg="mod">
          <ac:chgData name="CHEN JINGSI" userId="2c6a6994-749a-46da-a9cf-6c6b6bb4c573" providerId="ADAL" clId="{AF9FF4B5-C0CB-AE41-A71D-39792613AE17}" dt="2023-05-08T17:21:08.628" v="212"/>
          <ac:grpSpMkLst>
            <pc:docMk/>
            <pc:sldMk cId="1887058106" sldId="354"/>
            <ac:grpSpMk id="39" creationId="{ABFF02F0-DA4D-E0ED-AE51-4D2D5AA7E9D5}"/>
          </ac:grpSpMkLst>
        </pc:grpChg>
        <pc:cxnChg chg="mod">
          <ac:chgData name="CHEN JINGSI" userId="2c6a6994-749a-46da-a9cf-6c6b6bb4c573" providerId="ADAL" clId="{AF9FF4B5-C0CB-AE41-A71D-39792613AE17}" dt="2023-05-08T17:21:08.628" v="212"/>
          <ac:cxnSpMkLst>
            <pc:docMk/>
            <pc:sldMk cId="1887058106" sldId="354"/>
            <ac:cxnSpMk id="33" creationId="{3F3DB4B3-F20C-7907-5259-BA88D099D0ED}"/>
          </ac:cxnSpMkLst>
        </pc:cxnChg>
      </pc:sldChg>
    </pc:docChg>
  </pc:docChgLst>
  <pc:docChgLst>
    <pc:chgData name="CHEN JINGSI" userId="S::s296135@studenti.polito.it::2c6a6994-749a-46da-a9cf-6c6b6bb4c573" providerId="AD" clId="Web-{9EBB6751-4530-4EE6-8891-E7F9B880C580}"/>
    <pc:docChg chg="addSld delSld modSld">
      <pc:chgData name="CHEN JINGSI" userId="S::s296135@studenti.polito.it::2c6a6994-749a-46da-a9cf-6c6b6bb4c573" providerId="AD" clId="Web-{9EBB6751-4530-4EE6-8891-E7F9B880C580}" dt="2023-05-17T11:40:14.708" v="8"/>
      <pc:docMkLst>
        <pc:docMk/>
      </pc:docMkLst>
      <pc:sldChg chg="del">
        <pc:chgData name="CHEN JINGSI" userId="S::s296135@studenti.polito.it::2c6a6994-749a-46da-a9cf-6c6b6bb4c573" providerId="AD" clId="Web-{9EBB6751-4530-4EE6-8891-E7F9B880C580}" dt="2023-05-17T11:37:30.155" v="2"/>
        <pc:sldMkLst>
          <pc:docMk/>
          <pc:sldMk cId="1887058106" sldId="354"/>
        </pc:sldMkLst>
      </pc:sldChg>
      <pc:sldChg chg="del">
        <pc:chgData name="CHEN JINGSI" userId="S::s296135@studenti.polito.it::2c6a6994-749a-46da-a9cf-6c6b6bb4c573" providerId="AD" clId="Web-{9EBB6751-4530-4EE6-8891-E7F9B880C580}" dt="2023-05-17T11:40:14.708" v="8"/>
        <pc:sldMkLst>
          <pc:docMk/>
          <pc:sldMk cId="2016988480" sldId="361"/>
        </pc:sldMkLst>
      </pc:sldChg>
      <pc:sldChg chg="del">
        <pc:chgData name="CHEN JINGSI" userId="S::s296135@studenti.polito.it::2c6a6994-749a-46da-a9cf-6c6b6bb4c573" providerId="AD" clId="Web-{9EBB6751-4530-4EE6-8891-E7F9B880C580}" dt="2023-05-17T11:37:34.874" v="3"/>
        <pc:sldMkLst>
          <pc:docMk/>
          <pc:sldMk cId="2477733356" sldId="363"/>
        </pc:sldMkLst>
      </pc:sldChg>
      <pc:sldChg chg="add">
        <pc:chgData name="CHEN JINGSI" userId="S::s296135@studenti.polito.it::2c6a6994-749a-46da-a9cf-6c6b6bb4c573" providerId="AD" clId="Web-{9EBB6751-4530-4EE6-8891-E7F9B880C580}" dt="2023-05-17T11:37:19.077" v="0"/>
        <pc:sldMkLst>
          <pc:docMk/>
          <pc:sldMk cId="565406761" sldId="364"/>
        </pc:sldMkLst>
      </pc:sldChg>
      <pc:sldChg chg="modSp add">
        <pc:chgData name="CHEN JINGSI" userId="S::s296135@studenti.polito.it::2c6a6994-749a-46da-a9cf-6c6b6bb4c573" providerId="AD" clId="Web-{9EBB6751-4530-4EE6-8891-E7F9B880C580}" dt="2023-05-17T11:37:46.750" v="6" actId="14100"/>
        <pc:sldMkLst>
          <pc:docMk/>
          <pc:sldMk cId="428395215" sldId="365"/>
        </pc:sldMkLst>
        <pc:spChg chg="mod">
          <ac:chgData name="CHEN JINGSI" userId="S::s296135@studenti.polito.it::2c6a6994-749a-46da-a9cf-6c6b6bb4c573" providerId="AD" clId="Web-{9EBB6751-4530-4EE6-8891-E7F9B880C580}" dt="2023-05-17T11:37:42.421" v="4" actId="14100"/>
          <ac:spMkLst>
            <pc:docMk/>
            <pc:sldMk cId="428395215" sldId="365"/>
            <ac:spMk id="61" creationId="{805979B4-BEC5-6D28-282E-E08C50D33D98}"/>
          </ac:spMkLst>
        </pc:spChg>
        <pc:spChg chg="mod">
          <ac:chgData name="CHEN JINGSI" userId="S::s296135@studenti.polito.it::2c6a6994-749a-46da-a9cf-6c6b6bb4c573" providerId="AD" clId="Web-{9EBB6751-4530-4EE6-8891-E7F9B880C580}" dt="2023-05-17T11:37:44.656" v="5" actId="14100"/>
          <ac:spMkLst>
            <pc:docMk/>
            <pc:sldMk cId="428395215" sldId="365"/>
            <ac:spMk id="68" creationId="{5E7C92F7-36D9-4BFC-1018-AA8BA2DD00E1}"/>
          </ac:spMkLst>
        </pc:spChg>
        <pc:spChg chg="mod">
          <ac:chgData name="CHEN JINGSI" userId="S::s296135@studenti.polito.it::2c6a6994-749a-46da-a9cf-6c6b6bb4c573" providerId="AD" clId="Web-{9EBB6751-4530-4EE6-8891-E7F9B880C580}" dt="2023-05-17T11:37:46.750" v="6" actId="14100"/>
          <ac:spMkLst>
            <pc:docMk/>
            <pc:sldMk cId="428395215" sldId="365"/>
            <ac:spMk id="73" creationId="{23535A03-839F-95CC-7E9A-580E00148811}"/>
          </ac:spMkLst>
        </pc:spChg>
      </pc:sldChg>
      <pc:sldChg chg="add">
        <pc:chgData name="CHEN JINGSI" userId="S::s296135@studenti.polito.it::2c6a6994-749a-46da-a9cf-6c6b6bb4c573" providerId="AD" clId="Web-{9EBB6751-4530-4EE6-8891-E7F9B880C580}" dt="2023-05-17T11:39:55.332" v="7"/>
        <pc:sldMkLst>
          <pc:docMk/>
          <pc:sldMk cId="1781359573" sldId="366"/>
        </pc:sldMkLst>
      </pc:sldChg>
    </pc:docChg>
  </pc:docChgLst>
  <pc:docChgLst>
    <pc:chgData name="HUANG LIN" userId="S::s301266@studenti.polito.it::1b5dcee7-0d99-405d-a0f0-637f14b99ad0" providerId="AD" clId="Web-{B28A5127-EBC5-4877-81CE-36EF7783919F}"/>
    <pc:docChg chg="modSld">
      <pc:chgData name="HUANG LIN" userId="S::s301266@studenti.polito.it::1b5dcee7-0d99-405d-a0f0-637f14b99ad0" providerId="AD" clId="Web-{B28A5127-EBC5-4877-81CE-36EF7783919F}" dt="2023-05-08T23:22:11.908" v="37" actId="1076"/>
      <pc:docMkLst>
        <pc:docMk/>
      </pc:docMkLst>
      <pc:sldChg chg="addSp delSp modSp">
        <pc:chgData name="HUANG LIN" userId="S::s301266@studenti.polito.it::1b5dcee7-0d99-405d-a0f0-637f14b99ad0" providerId="AD" clId="Web-{B28A5127-EBC5-4877-81CE-36EF7783919F}" dt="2023-05-08T23:22:11.908" v="37" actId="1076"/>
        <pc:sldMkLst>
          <pc:docMk/>
          <pc:sldMk cId="598547174" sldId="348"/>
        </pc:sldMkLst>
        <pc:spChg chg="mod">
          <ac:chgData name="HUANG LIN" userId="S::s301266@studenti.polito.it::1b5dcee7-0d99-405d-a0f0-637f14b99ad0" providerId="AD" clId="Web-{B28A5127-EBC5-4877-81CE-36EF7783919F}" dt="2023-05-08T23:21:52.782" v="32" actId="20577"/>
          <ac:spMkLst>
            <pc:docMk/>
            <pc:sldMk cId="598547174" sldId="348"/>
            <ac:spMk id="2" creationId="{5DC741E7-F1D6-B009-10CF-6058F6D0A583}"/>
          </ac:spMkLst>
        </pc:spChg>
        <pc:picChg chg="add mod">
          <ac:chgData name="HUANG LIN" userId="S::s301266@studenti.polito.it::1b5dcee7-0d99-405d-a0f0-637f14b99ad0" providerId="AD" clId="Web-{B28A5127-EBC5-4877-81CE-36EF7783919F}" dt="2023-05-08T23:22:11.908" v="37" actId="1076"/>
          <ac:picMkLst>
            <pc:docMk/>
            <pc:sldMk cId="598547174" sldId="348"/>
            <ac:picMk id="3" creationId="{0E7264EE-AABE-8B12-EAE3-72238A849DB2}"/>
          </ac:picMkLst>
        </pc:picChg>
        <pc:picChg chg="del mod">
          <ac:chgData name="HUANG LIN" userId="S::s301266@studenti.polito.it::1b5dcee7-0d99-405d-a0f0-637f14b99ad0" providerId="AD" clId="Web-{B28A5127-EBC5-4877-81CE-36EF7783919F}" dt="2023-05-08T23:18:59.215" v="2"/>
          <ac:picMkLst>
            <pc:docMk/>
            <pc:sldMk cId="598547174" sldId="348"/>
            <ac:picMk id="15" creationId="{468E46B9-A2FD-2003-029B-428616E5D854}"/>
          </ac:picMkLst>
        </pc:picChg>
      </pc:sldChg>
    </pc:docChg>
  </pc:docChgLst>
  <pc:docChgLst>
    <pc:chgData name="CHEN JINGSI" userId="S::s296135@studenti.polito.it::2c6a6994-749a-46da-a9cf-6c6b6bb4c573" providerId="AD" clId="Web-{F6489441-1951-49E1-97F4-8F24156F1052}"/>
    <pc:docChg chg="addSld delSld modSld">
      <pc:chgData name="CHEN JINGSI" userId="S::s296135@studenti.polito.it::2c6a6994-749a-46da-a9cf-6c6b6bb4c573" providerId="AD" clId="Web-{F6489441-1951-49E1-97F4-8F24156F1052}" dt="2023-05-16T18:11:42.374" v="32" actId="1076"/>
      <pc:docMkLst>
        <pc:docMk/>
      </pc:docMkLst>
      <pc:sldChg chg="modSp">
        <pc:chgData name="CHEN JINGSI" userId="S::s296135@studenti.polito.it::2c6a6994-749a-46da-a9cf-6c6b6bb4c573" providerId="AD" clId="Web-{F6489441-1951-49E1-97F4-8F24156F1052}" dt="2023-05-16T18:11:42.374" v="32" actId="1076"/>
        <pc:sldMkLst>
          <pc:docMk/>
          <pc:sldMk cId="2933125713" sldId="352"/>
        </pc:sldMkLst>
        <pc:spChg chg="mod">
          <ac:chgData name="CHEN JINGSI" userId="S::s296135@studenti.polito.it::2c6a6994-749a-46da-a9cf-6c6b6bb4c573" providerId="AD" clId="Web-{F6489441-1951-49E1-97F4-8F24156F1052}" dt="2023-05-16T18:11:42.374" v="32" actId="1076"/>
          <ac:spMkLst>
            <pc:docMk/>
            <pc:sldMk cId="2933125713" sldId="352"/>
            <ac:spMk id="48" creationId="{DD3B73DD-01C2-3793-024E-7E98B232AE2C}"/>
          </ac:spMkLst>
        </pc:spChg>
        <pc:grpChg chg="mod">
          <ac:chgData name="CHEN JINGSI" userId="S::s296135@studenti.polito.it::2c6a6994-749a-46da-a9cf-6c6b6bb4c573" providerId="AD" clId="Web-{F6489441-1951-49E1-97F4-8F24156F1052}" dt="2023-05-16T18:11:24.796" v="31" actId="1076"/>
          <ac:grpSpMkLst>
            <pc:docMk/>
            <pc:sldMk cId="2933125713" sldId="352"/>
            <ac:grpSpMk id="53" creationId="{A4C62DBC-8C47-AF6F-E233-9D4CD38B4022}"/>
          </ac:grpSpMkLst>
        </pc:grpChg>
      </pc:sldChg>
      <pc:sldChg chg="addSp delSp modSp del">
        <pc:chgData name="CHEN JINGSI" userId="S::s296135@studenti.polito.it::2c6a6994-749a-46da-a9cf-6c6b6bb4c573" providerId="AD" clId="Web-{F6489441-1951-49E1-97F4-8F24156F1052}" dt="2023-05-16T18:02:15.906" v="26"/>
        <pc:sldMkLst>
          <pc:docMk/>
          <pc:sldMk cId="1904998559" sldId="357"/>
        </pc:sldMkLst>
        <pc:picChg chg="mod">
          <ac:chgData name="CHEN JINGSI" userId="S::s296135@studenti.polito.it::2c6a6994-749a-46da-a9cf-6c6b6bb4c573" providerId="AD" clId="Web-{F6489441-1951-49E1-97F4-8F24156F1052}" dt="2023-05-16T17:57:49.337" v="24" actId="1076"/>
          <ac:picMkLst>
            <pc:docMk/>
            <pc:sldMk cId="1904998559" sldId="357"/>
            <ac:picMk id="5" creationId="{4121424B-A53C-054F-2FD3-327174D22144}"/>
          </ac:picMkLst>
        </pc:picChg>
        <pc:picChg chg="mod">
          <ac:chgData name="CHEN JINGSI" userId="S::s296135@studenti.polito.it::2c6a6994-749a-46da-a9cf-6c6b6bb4c573" providerId="AD" clId="Web-{F6489441-1951-49E1-97F4-8F24156F1052}" dt="2023-05-16T17:57:06.820" v="12" actId="1076"/>
          <ac:picMkLst>
            <pc:docMk/>
            <pc:sldMk cId="1904998559" sldId="357"/>
            <ac:picMk id="6" creationId="{A0E00ADA-565B-1D28-0FAD-19299323A3CB}"/>
          </ac:picMkLst>
        </pc:picChg>
        <pc:picChg chg="mod">
          <ac:chgData name="CHEN JINGSI" userId="S::s296135@studenti.polito.it::2c6a6994-749a-46da-a9cf-6c6b6bb4c573" providerId="AD" clId="Web-{F6489441-1951-49E1-97F4-8F24156F1052}" dt="2023-05-16T17:57:25.602" v="19" actId="1076"/>
          <ac:picMkLst>
            <pc:docMk/>
            <pc:sldMk cId="1904998559" sldId="357"/>
            <ac:picMk id="7" creationId="{E4C36C59-DFF4-DCBB-86E3-15551ED736EC}"/>
          </ac:picMkLst>
        </pc:picChg>
        <pc:picChg chg="add del mod">
          <ac:chgData name="CHEN JINGSI" userId="S::s296135@studenti.polito.it::2c6a6994-749a-46da-a9cf-6c6b6bb4c573" providerId="AD" clId="Web-{F6489441-1951-49E1-97F4-8F24156F1052}" dt="2023-05-16T17:57:27.180" v="20"/>
          <ac:picMkLst>
            <pc:docMk/>
            <pc:sldMk cId="1904998559" sldId="357"/>
            <ac:picMk id="8" creationId="{A5CBD001-C8DB-2F4A-7F5A-DFB64AF4C1F0}"/>
          </ac:picMkLst>
        </pc:picChg>
        <pc:picChg chg="add mod">
          <ac:chgData name="CHEN JINGSI" userId="S::s296135@studenti.polito.it::2c6a6994-749a-46da-a9cf-6c6b6bb4c573" providerId="AD" clId="Web-{F6489441-1951-49E1-97F4-8F24156F1052}" dt="2023-05-16T17:57:20.570" v="17" actId="1076"/>
          <ac:picMkLst>
            <pc:docMk/>
            <pc:sldMk cId="1904998559" sldId="357"/>
            <ac:picMk id="9" creationId="{6C796ABC-97BB-EDE6-638C-11D4F595B4EC}"/>
          </ac:picMkLst>
        </pc:picChg>
        <pc:picChg chg="add del mod">
          <ac:chgData name="CHEN JINGSI" userId="S::s296135@studenti.polito.it::2c6a6994-749a-46da-a9cf-6c6b6bb4c573" providerId="AD" clId="Web-{F6489441-1951-49E1-97F4-8F24156F1052}" dt="2023-05-16T17:56:54.117" v="9"/>
          <ac:picMkLst>
            <pc:docMk/>
            <pc:sldMk cId="1904998559" sldId="357"/>
            <ac:picMk id="11" creationId="{8AE707F7-D6F5-20F4-2FC9-4B2BEC61B226}"/>
          </ac:picMkLst>
        </pc:picChg>
        <pc:picChg chg="add mod">
          <ac:chgData name="CHEN JINGSI" userId="S::s296135@studenti.polito.it::2c6a6994-749a-46da-a9cf-6c6b6bb4c573" providerId="AD" clId="Web-{F6489441-1951-49E1-97F4-8F24156F1052}" dt="2023-05-16T17:57:41.993" v="23"/>
          <ac:picMkLst>
            <pc:docMk/>
            <pc:sldMk cId="1904998559" sldId="357"/>
            <ac:picMk id="17" creationId="{718B87E0-2CFC-48BE-FD80-334D8559FD8B}"/>
          </ac:picMkLst>
        </pc:picChg>
      </pc:sldChg>
      <pc:sldChg chg="modSp add">
        <pc:chgData name="CHEN JINGSI" userId="S::s296135@studenti.polito.it::2c6a6994-749a-46da-a9cf-6c6b6bb4c573" providerId="AD" clId="Web-{F6489441-1951-49E1-97F4-8F24156F1052}" dt="2023-05-16T18:10:03.653" v="29" actId="1076"/>
        <pc:sldMkLst>
          <pc:docMk/>
          <pc:sldMk cId="3335901182" sldId="360"/>
        </pc:sldMkLst>
        <pc:picChg chg="mod">
          <ac:chgData name="CHEN JINGSI" userId="S::s296135@studenti.polito.it::2c6a6994-749a-46da-a9cf-6c6b6bb4c573" providerId="AD" clId="Web-{F6489441-1951-49E1-97F4-8F24156F1052}" dt="2023-05-16T18:10:03.653" v="29" actId="1076"/>
          <ac:picMkLst>
            <pc:docMk/>
            <pc:sldMk cId="3335901182" sldId="360"/>
            <ac:picMk id="5" creationId="{4121424B-A53C-054F-2FD3-327174D22144}"/>
          </ac:picMkLst>
        </pc:picChg>
      </pc:sldChg>
    </pc:docChg>
  </pc:docChgLst>
  <pc:docChgLst>
    <pc:chgData name="HUANG LIN" userId="S::s301266@studenti.polito.it::1b5dcee7-0d99-405d-a0f0-637f14b99ad0" providerId="AD" clId="Web-{B96F5978-0933-491F-8D6F-D680E1181F89}"/>
    <pc:docChg chg="addSld modSld">
      <pc:chgData name="HUANG LIN" userId="S::s301266@studenti.polito.it::1b5dcee7-0d99-405d-a0f0-637f14b99ad0" providerId="AD" clId="Web-{B96F5978-0933-491F-8D6F-D680E1181F89}" dt="2023-05-09T00:00:10.663" v="195" actId="1076"/>
      <pc:docMkLst>
        <pc:docMk/>
      </pc:docMkLst>
      <pc:sldChg chg="addSp delSp modSp">
        <pc:chgData name="HUANG LIN" userId="S::s301266@studenti.polito.it::1b5dcee7-0d99-405d-a0f0-637f14b99ad0" providerId="AD" clId="Web-{B96F5978-0933-491F-8D6F-D680E1181F89}" dt="2023-05-09T00:00:10.663" v="195" actId="1076"/>
        <pc:sldMkLst>
          <pc:docMk/>
          <pc:sldMk cId="598547174" sldId="348"/>
        </pc:sldMkLst>
        <pc:spChg chg="del">
          <ac:chgData name="HUANG LIN" userId="S::s301266@studenti.polito.it::1b5dcee7-0d99-405d-a0f0-637f14b99ad0" providerId="AD" clId="Web-{B96F5978-0933-491F-8D6F-D680E1181F89}" dt="2023-05-08T23:27:03.276" v="16"/>
          <ac:spMkLst>
            <pc:docMk/>
            <pc:sldMk cId="598547174" sldId="348"/>
            <ac:spMk id="2" creationId="{5DC741E7-F1D6-B009-10CF-6058F6D0A583}"/>
          </ac:spMkLst>
        </pc:spChg>
        <pc:picChg chg="del mod modCrop">
          <ac:chgData name="HUANG LIN" userId="S::s301266@studenti.polito.it::1b5dcee7-0d99-405d-a0f0-637f14b99ad0" providerId="AD" clId="Web-{B96F5978-0933-491F-8D6F-D680E1181F89}" dt="2023-05-08T23:58:57.159" v="179"/>
          <ac:picMkLst>
            <pc:docMk/>
            <pc:sldMk cId="598547174" sldId="348"/>
            <ac:picMk id="3" creationId="{0E7264EE-AABE-8B12-EAE3-72238A849DB2}"/>
          </ac:picMkLst>
        </pc:picChg>
        <pc:picChg chg="add mod">
          <ac:chgData name="HUANG LIN" userId="S::s301266@studenti.polito.it::1b5dcee7-0d99-405d-a0f0-637f14b99ad0" providerId="AD" clId="Web-{B96F5978-0933-491F-8D6F-D680E1181F89}" dt="2023-05-09T00:00:08.772" v="194" actId="1076"/>
          <ac:picMkLst>
            <pc:docMk/>
            <pc:sldMk cId="598547174" sldId="348"/>
            <ac:picMk id="4" creationId="{A67BF5C1-A251-2DB2-EC17-A9DD9914A297}"/>
          </ac:picMkLst>
        </pc:picChg>
        <pc:picChg chg="add del mod">
          <ac:chgData name="HUANG LIN" userId="S::s301266@studenti.polito.it::1b5dcee7-0d99-405d-a0f0-637f14b99ad0" providerId="AD" clId="Web-{B96F5978-0933-491F-8D6F-D680E1181F89}" dt="2023-05-08T23:59:03.534" v="181"/>
          <ac:picMkLst>
            <pc:docMk/>
            <pc:sldMk cId="598547174" sldId="348"/>
            <ac:picMk id="5" creationId="{9C86B560-D267-BA94-5483-9EEF426ED896}"/>
          </ac:picMkLst>
        </pc:picChg>
        <pc:picChg chg="add mod">
          <ac:chgData name="HUANG LIN" userId="S::s301266@studenti.polito.it::1b5dcee7-0d99-405d-a0f0-637f14b99ad0" providerId="AD" clId="Web-{B96F5978-0933-491F-8D6F-D680E1181F89}" dt="2023-05-09T00:00:10.663" v="195" actId="1076"/>
          <ac:picMkLst>
            <pc:docMk/>
            <pc:sldMk cId="598547174" sldId="348"/>
            <ac:picMk id="6" creationId="{E19D80CB-3FC8-7BDC-221B-BFCA33059E5C}"/>
          </ac:picMkLst>
        </pc:picChg>
      </pc:sldChg>
      <pc:sldChg chg="addSp delSp modSp">
        <pc:chgData name="HUANG LIN" userId="S::s301266@studenti.polito.it::1b5dcee7-0d99-405d-a0f0-637f14b99ad0" providerId="AD" clId="Web-{B96F5978-0933-491F-8D6F-D680E1181F89}" dt="2023-05-08T23:54:23.822" v="166" actId="1076"/>
        <pc:sldMkLst>
          <pc:docMk/>
          <pc:sldMk cId="402974724" sldId="349"/>
        </pc:sldMkLst>
        <pc:spChg chg="del">
          <ac:chgData name="HUANG LIN" userId="S::s301266@studenti.polito.it::1b5dcee7-0d99-405d-a0f0-637f14b99ad0" providerId="AD" clId="Web-{B96F5978-0933-491F-8D6F-D680E1181F89}" dt="2023-05-08T23:23:44.129" v="1"/>
          <ac:spMkLst>
            <pc:docMk/>
            <pc:sldMk cId="402974724" sldId="349"/>
            <ac:spMk id="46" creationId="{9A9A5C2E-271B-C938-B541-A075F50FAE62}"/>
          </ac:spMkLst>
        </pc:spChg>
        <pc:grpChg chg="del">
          <ac:chgData name="HUANG LIN" userId="S::s301266@studenti.polito.it::1b5dcee7-0d99-405d-a0f0-637f14b99ad0" providerId="AD" clId="Web-{B96F5978-0933-491F-8D6F-D680E1181F89}" dt="2023-05-08T23:23:44.129" v="2"/>
          <ac:grpSpMkLst>
            <pc:docMk/>
            <pc:sldMk cId="402974724" sldId="349"/>
            <ac:grpSpMk id="27" creationId="{32823167-9920-8405-5607-7FED9D335A78}"/>
          </ac:grpSpMkLst>
        </pc:grpChg>
        <pc:picChg chg="add del mod">
          <ac:chgData name="HUANG LIN" userId="S::s301266@studenti.polito.it::1b5dcee7-0d99-405d-a0f0-637f14b99ad0" providerId="AD" clId="Web-{B96F5978-0933-491F-8D6F-D680E1181F89}" dt="2023-05-08T23:41:46.403" v="68"/>
          <ac:picMkLst>
            <pc:docMk/>
            <pc:sldMk cId="402974724" sldId="349"/>
            <ac:picMk id="7" creationId="{6E0BA438-5100-B790-4A06-849BD821E5A7}"/>
          </ac:picMkLst>
        </pc:picChg>
        <pc:picChg chg="add del mod">
          <ac:chgData name="HUANG LIN" userId="S::s301266@studenti.polito.it::1b5dcee7-0d99-405d-a0f0-637f14b99ad0" providerId="AD" clId="Web-{B96F5978-0933-491F-8D6F-D680E1181F89}" dt="2023-05-08T23:42:14.888" v="73"/>
          <ac:picMkLst>
            <pc:docMk/>
            <pc:sldMk cId="402974724" sldId="349"/>
            <ac:picMk id="8" creationId="{31ADBE97-C7F5-739B-CF2D-DC03DDCEB86A}"/>
          </ac:picMkLst>
        </pc:picChg>
        <pc:picChg chg="add del mod modCrop">
          <ac:chgData name="HUANG LIN" userId="S::s301266@studenti.polito.it::1b5dcee7-0d99-405d-a0f0-637f14b99ad0" providerId="AD" clId="Web-{B96F5978-0933-491F-8D6F-D680E1181F89}" dt="2023-05-08T23:47:02.210" v="105"/>
          <ac:picMkLst>
            <pc:docMk/>
            <pc:sldMk cId="402974724" sldId="349"/>
            <ac:picMk id="13" creationId="{0941BE46-62B2-F896-13B5-CA9B82F02EB6}"/>
          </ac:picMkLst>
        </pc:picChg>
        <pc:picChg chg="add mod">
          <ac:chgData name="HUANG LIN" userId="S::s301266@studenti.polito.it::1b5dcee7-0d99-405d-a0f0-637f14b99ad0" providerId="AD" clId="Web-{B96F5978-0933-491F-8D6F-D680E1181F89}" dt="2023-05-08T23:54:23.822" v="166" actId="1076"/>
          <ac:picMkLst>
            <pc:docMk/>
            <pc:sldMk cId="402974724" sldId="349"/>
            <ac:picMk id="28" creationId="{2F48CE8C-38CF-6626-B165-41CF3F28DD8A}"/>
          </ac:picMkLst>
        </pc:picChg>
        <pc:picChg chg="add del mod ord">
          <ac:chgData name="HUANG LIN" userId="S::s301266@studenti.polito.it::1b5dcee7-0d99-405d-a0f0-637f14b99ad0" providerId="AD" clId="Web-{B96F5978-0933-491F-8D6F-D680E1181F89}" dt="2023-05-08T23:49:19.058" v="127"/>
          <ac:picMkLst>
            <pc:docMk/>
            <pc:sldMk cId="402974724" sldId="349"/>
            <ac:picMk id="29" creationId="{BDE95F96-743B-2039-8607-86E5E95FA158}"/>
          </ac:picMkLst>
        </pc:picChg>
        <pc:picChg chg="add mod ord modCrop">
          <ac:chgData name="HUANG LIN" userId="S::s301266@studenti.polito.it::1b5dcee7-0d99-405d-a0f0-637f14b99ad0" providerId="AD" clId="Web-{B96F5978-0933-491F-8D6F-D680E1181F89}" dt="2023-05-08T23:53:24.300" v="158" actId="1076"/>
          <ac:picMkLst>
            <pc:docMk/>
            <pc:sldMk cId="402974724" sldId="349"/>
            <ac:picMk id="30" creationId="{D4B1A077-88AC-170D-F385-0F60A9E7A356}"/>
          </ac:picMkLst>
        </pc:picChg>
      </pc:sldChg>
      <pc:sldChg chg="addSp delSp modSp mod setBg">
        <pc:chgData name="HUANG LIN" userId="S::s301266@studenti.polito.it::1b5dcee7-0d99-405d-a0f0-637f14b99ad0" providerId="AD" clId="Web-{B96F5978-0933-491F-8D6F-D680E1181F89}" dt="2023-05-08T23:54:08.911" v="164" actId="1076"/>
        <pc:sldMkLst>
          <pc:docMk/>
          <pc:sldMk cId="2995164932" sldId="350"/>
        </pc:sldMkLst>
        <pc:spChg chg="mod">
          <ac:chgData name="HUANG LIN" userId="S::s301266@studenti.polito.it::1b5dcee7-0d99-405d-a0f0-637f14b99ad0" providerId="AD" clId="Web-{B96F5978-0933-491F-8D6F-D680E1181F89}" dt="2023-05-08T23:49:58.278" v="132"/>
          <ac:spMkLst>
            <pc:docMk/>
            <pc:sldMk cId="2995164932" sldId="350"/>
            <ac:spMk id="4" creationId="{F6731F8E-69D5-2ED0-DF0D-6B327010519B}"/>
          </ac:spMkLst>
        </pc:spChg>
        <pc:spChg chg="add del">
          <ac:chgData name="HUANG LIN" userId="S::s301266@studenti.polito.it::1b5dcee7-0d99-405d-a0f0-637f14b99ad0" providerId="AD" clId="Web-{B96F5978-0933-491F-8D6F-D680E1181F89}" dt="2023-05-08T23:49:58.278" v="132"/>
          <ac:spMkLst>
            <pc:docMk/>
            <pc:sldMk cId="2995164932" sldId="350"/>
            <ac:spMk id="25" creationId="{0DBF1ABE-8590-450D-BB49-BDDCCF3EEA9E}"/>
          </ac:spMkLst>
        </pc:spChg>
        <pc:spChg chg="add del">
          <ac:chgData name="HUANG LIN" userId="S::s301266@studenti.polito.it::1b5dcee7-0d99-405d-a0f0-637f14b99ad0" providerId="AD" clId="Web-{B96F5978-0933-491F-8D6F-D680E1181F89}" dt="2023-05-08T23:49:58.278" v="132"/>
          <ac:spMkLst>
            <pc:docMk/>
            <pc:sldMk cId="2995164932" sldId="350"/>
            <ac:spMk id="27" creationId="{441AAC8F-DDF5-413D-A80E-4FAF73EF56FA}"/>
          </ac:spMkLst>
        </pc:spChg>
        <pc:spChg chg="add del">
          <ac:chgData name="HUANG LIN" userId="S::s301266@studenti.polito.it::1b5dcee7-0d99-405d-a0f0-637f14b99ad0" providerId="AD" clId="Web-{B96F5978-0933-491F-8D6F-D680E1181F89}" dt="2023-05-08T23:49:58.278" v="132"/>
          <ac:spMkLst>
            <pc:docMk/>
            <pc:sldMk cId="2995164932" sldId="350"/>
            <ac:spMk id="29" creationId="{803B749B-7C91-4A70-9318-82A4EA18A774}"/>
          </ac:spMkLst>
        </pc:spChg>
        <pc:spChg chg="add del">
          <ac:chgData name="HUANG LIN" userId="S::s301266@studenti.polito.it::1b5dcee7-0d99-405d-a0f0-637f14b99ad0" providerId="AD" clId="Web-{B96F5978-0933-491F-8D6F-D680E1181F89}" dt="2023-05-08T23:49:58.278" v="132"/>
          <ac:spMkLst>
            <pc:docMk/>
            <pc:sldMk cId="2995164932" sldId="350"/>
            <ac:spMk id="31" creationId="{23444651-7CAB-437A-9DF1-EDE7DCF43C12}"/>
          </ac:spMkLst>
        </pc:spChg>
        <pc:spChg chg="add del">
          <ac:chgData name="HUANG LIN" userId="S::s301266@studenti.polito.it::1b5dcee7-0d99-405d-a0f0-637f14b99ad0" providerId="AD" clId="Web-{B96F5978-0933-491F-8D6F-D680E1181F89}" dt="2023-05-08T23:49:58.278" v="132"/>
          <ac:spMkLst>
            <pc:docMk/>
            <pc:sldMk cId="2995164932" sldId="350"/>
            <ac:spMk id="33" creationId="{5BEB0D00-4F7A-41D8-B15E-B42145EA9315}"/>
          </ac:spMkLst>
        </pc:spChg>
        <pc:spChg chg="add del">
          <ac:chgData name="HUANG LIN" userId="S::s301266@studenti.polito.it::1b5dcee7-0d99-405d-a0f0-637f14b99ad0" providerId="AD" clId="Web-{B96F5978-0933-491F-8D6F-D680E1181F89}" dt="2023-05-08T23:49:58.278" v="132"/>
          <ac:spMkLst>
            <pc:docMk/>
            <pc:sldMk cId="2995164932" sldId="350"/>
            <ac:spMk id="35" creationId="{95086C2D-811D-44A2-BE86-D996EFB9ACC0}"/>
          </ac:spMkLst>
        </pc:spChg>
        <pc:spChg chg="add del">
          <ac:chgData name="HUANG LIN" userId="S::s301266@studenti.polito.it::1b5dcee7-0d99-405d-a0f0-637f14b99ad0" providerId="AD" clId="Web-{B96F5978-0933-491F-8D6F-D680E1181F89}" dt="2023-05-08T23:49:58.278" v="132"/>
          <ac:spMkLst>
            <pc:docMk/>
            <pc:sldMk cId="2995164932" sldId="350"/>
            <ac:spMk id="37" creationId="{B3B994DF-9058-47C6-98CE-DF3EF5084E15}"/>
          </ac:spMkLst>
        </pc:spChg>
        <pc:grpChg chg="del">
          <ac:chgData name="HUANG LIN" userId="S::s301266@studenti.polito.it::1b5dcee7-0d99-405d-a0f0-637f14b99ad0" providerId="AD" clId="Web-{B96F5978-0933-491F-8D6F-D680E1181F89}" dt="2023-05-08T23:33:44.652" v="64"/>
          <ac:grpSpMkLst>
            <pc:docMk/>
            <pc:sldMk cId="2995164932" sldId="350"/>
            <ac:grpSpMk id="54" creationId="{3ED6DF7B-BCCD-00C6-9F49-2FC8C65CDB05}"/>
          </ac:grpSpMkLst>
        </pc:grpChg>
        <pc:picChg chg="add mod">
          <ac:chgData name="HUANG LIN" userId="S::s301266@studenti.polito.it::1b5dcee7-0d99-405d-a0f0-637f14b99ad0" providerId="AD" clId="Web-{B96F5978-0933-491F-8D6F-D680E1181F89}" dt="2023-05-08T23:54:07.489" v="163" actId="1076"/>
          <ac:picMkLst>
            <pc:docMk/>
            <pc:sldMk cId="2995164932" sldId="350"/>
            <ac:picMk id="3" creationId="{C9755640-43F7-FB3F-2DC1-728B21173E7B}"/>
          </ac:picMkLst>
        </pc:picChg>
        <pc:picChg chg="add del mod">
          <ac:chgData name="HUANG LIN" userId="S::s301266@studenti.polito.it::1b5dcee7-0d99-405d-a0f0-637f14b99ad0" providerId="AD" clId="Web-{B96F5978-0933-491F-8D6F-D680E1181F89}" dt="2023-05-08T23:50:01.013" v="133"/>
          <ac:picMkLst>
            <pc:docMk/>
            <pc:sldMk cId="2995164932" sldId="350"/>
            <ac:picMk id="6" creationId="{FEBA4C13-70D9-1140-180E-FBBAB26855CA}"/>
          </ac:picMkLst>
        </pc:picChg>
        <pc:picChg chg="add mod">
          <ac:chgData name="HUANG LIN" userId="S::s301266@studenti.polito.it::1b5dcee7-0d99-405d-a0f0-637f14b99ad0" providerId="AD" clId="Web-{B96F5978-0933-491F-8D6F-D680E1181F89}" dt="2023-05-08T23:54:08.911" v="164" actId="1076"/>
          <ac:picMkLst>
            <pc:docMk/>
            <pc:sldMk cId="2995164932" sldId="350"/>
            <ac:picMk id="8" creationId="{794FD554-B3F5-E355-298D-FF09AE4CE577}"/>
          </ac:picMkLst>
        </pc:picChg>
        <pc:picChg chg="mod">
          <ac:chgData name="HUANG LIN" userId="S::s301266@studenti.polito.it::1b5dcee7-0d99-405d-a0f0-637f14b99ad0" providerId="AD" clId="Web-{B96F5978-0933-491F-8D6F-D680E1181F89}" dt="2023-05-08T23:49:58.278" v="132"/>
          <ac:picMkLst>
            <pc:docMk/>
            <pc:sldMk cId="2995164932" sldId="350"/>
            <ac:picMk id="20" creationId="{F64265C0-A797-B8B7-2F0E-FEAB89FD525C}"/>
          </ac:picMkLst>
        </pc:picChg>
        <pc:picChg chg="del">
          <ac:chgData name="HUANG LIN" userId="S::s301266@studenti.polito.it::1b5dcee7-0d99-405d-a0f0-637f14b99ad0" providerId="AD" clId="Web-{B96F5978-0933-491F-8D6F-D680E1181F89}" dt="2023-05-08T23:33:40.652" v="63"/>
          <ac:picMkLst>
            <pc:docMk/>
            <pc:sldMk cId="2995164932" sldId="350"/>
            <ac:picMk id="24" creationId="{8E6FF798-6B1B-5852-AAFE-38F7C623BC58}"/>
          </ac:picMkLst>
        </pc:picChg>
      </pc:sldChg>
      <pc:sldChg chg="addSp delSp modSp add replId">
        <pc:chgData name="HUANG LIN" userId="S::s301266@studenti.polito.it::1b5dcee7-0d99-405d-a0f0-637f14b99ad0" providerId="AD" clId="Web-{B96F5978-0933-491F-8D6F-D680E1181F89}" dt="2023-05-08T23:30:28.767" v="60" actId="20577"/>
        <pc:sldMkLst>
          <pc:docMk/>
          <pc:sldMk cId="840243874" sldId="358"/>
        </pc:sldMkLst>
        <pc:spChg chg="mod">
          <ac:chgData name="HUANG LIN" userId="S::s301266@studenti.polito.it::1b5dcee7-0d99-405d-a0f0-637f14b99ad0" providerId="AD" clId="Web-{B96F5978-0933-491F-8D6F-D680E1181F89}" dt="2023-05-08T23:30:28.767" v="60" actId="20577"/>
          <ac:spMkLst>
            <pc:docMk/>
            <pc:sldMk cId="840243874" sldId="358"/>
            <ac:spMk id="2" creationId="{5DC741E7-F1D6-B009-10CF-6058F6D0A583}"/>
          </ac:spMkLst>
        </pc:spChg>
        <pc:spChg chg="mod">
          <ac:chgData name="HUANG LIN" userId="S::s301266@studenti.polito.it::1b5dcee7-0d99-405d-a0f0-637f14b99ad0" providerId="AD" clId="Web-{B96F5978-0933-491F-8D6F-D680E1181F89}" dt="2023-05-08T23:26:50.307" v="14" actId="20577"/>
          <ac:spMkLst>
            <pc:docMk/>
            <pc:sldMk cId="840243874" sldId="358"/>
            <ac:spMk id="19" creationId="{DCEA7726-7B1C-7E30-D838-35772280E2D3}"/>
          </ac:spMkLst>
        </pc:spChg>
        <pc:picChg chg="del">
          <ac:chgData name="HUANG LIN" userId="S::s301266@studenti.polito.it::1b5dcee7-0d99-405d-a0f0-637f14b99ad0" providerId="AD" clId="Web-{B96F5978-0933-491F-8D6F-D680E1181F89}" dt="2023-05-08T23:28:05.450" v="19"/>
          <ac:picMkLst>
            <pc:docMk/>
            <pc:sldMk cId="840243874" sldId="358"/>
            <ac:picMk id="3" creationId="{0E7264EE-AABE-8B12-EAE3-72238A849DB2}"/>
          </ac:picMkLst>
        </pc:picChg>
        <pc:picChg chg="add mod modCrop">
          <ac:chgData name="HUANG LIN" userId="S::s301266@studenti.polito.it::1b5dcee7-0d99-405d-a0f0-637f14b99ad0" providerId="AD" clId="Web-{B96F5978-0933-491F-8D6F-D680E1181F89}" dt="2023-05-08T23:30:05.298" v="54" actId="1076"/>
          <ac:picMkLst>
            <pc:docMk/>
            <pc:sldMk cId="840243874" sldId="358"/>
            <ac:picMk id="4" creationId="{8C3149BC-0D6D-4CF1-2803-10AD9EF79630}"/>
          </ac:picMkLst>
        </pc:picChg>
        <pc:picChg chg="mod">
          <ac:chgData name="HUANG LIN" userId="S::s301266@studenti.polito.it::1b5dcee7-0d99-405d-a0f0-637f14b99ad0" providerId="AD" clId="Web-{B96F5978-0933-491F-8D6F-D680E1181F89}" dt="2023-05-08T23:26:53.417" v="15" actId="1076"/>
          <ac:picMkLst>
            <pc:docMk/>
            <pc:sldMk cId="840243874" sldId="358"/>
            <ac:picMk id="16" creationId="{5F2C8C78-8A99-9C13-C01E-ED540BF01FEA}"/>
          </ac:picMkLst>
        </pc:picChg>
      </pc:sldChg>
    </pc:docChg>
  </pc:docChgLst>
  <pc:docChgLst>
    <pc:chgData name="YIN JUN" userId="S::s296134@studenti.polito.it::40f53ba7-6859-4e15-b6a0-4f636ac10741" providerId="AD" clId="Web-{3DBB60D5-04FD-4B6F-A8A7-1BF6119F092A}"/>
    <pc:docChg chg="addSld delSld modSld">
      <pc:chgData name="YIN JUN" userId="S::s296134@studenti.polito.it::40f53ba7-6859-4e15-b6a0-4f636ac10741" providerId="AD" clId="Web-{3DBB60D5-04FD-4B6F-A8A7-1BF6119F092A}" dt="2023-05-16T23:01:39.775" v="42"/>
      <pc:docMkLst>
        <pc:docMk/>
      </pc:docMkLst>
      <pc:sldChg chg="del">
        <pc:chgData name="YIN JUN" userId="S::s296134@studenti.polito.it::40f53ba7-6859-4e15-b6a0-4f636ac10741" providerId="AD" clId="Web-{3DBB60D5-04FD-4B6F-A8A7-1BF6119F092A}" dt="2023-05-16T23:01:39.775" v="42"/>
        <pc:sldMkLst>
          <pc:docMk/>
          <pc:sldMk cId="2954245266" sldId="355"/>
        </pc:sldMkLst>
      </pc:sldChg>
      <pc:sldChg chg="del">
        <pc:chgData name="YIN JUN" userId="S::s296134@studenti.polito.it::40f53ba7-6859-4e15-b6a0-4f636ac10741" providerId="AD" clId="Web-{3DBB60D5-04FD-4B6F-A8A7-1BF6119F092A}" dt="2023-05-16T22:51:01.849" v="1"/>
        <pc:sldMkLst>
          <pc:docMk/>
          <pc:sldMk cId="3335901182" sldId="360"/>
        </pc:sldMkLst>
      </pc:sldChg>
      <pc:sldChg chg="modSp">
        <pc:chgData name="YIN JUN" userId="S::s296134@studenti.polito.it::40f53ba7-6859-4e15-b6a0-4f636ac10741" providerId="AD" clId="Web-{3DBB60D5-04FD-4B6F-A8A7-1BF6119F092A}" dt="2023-05-16T23:00:28.835" v="41"/>
        <pc:sldMkLst>
          <pc:docMk/>
          <pc:sldMk cId="3747817912" sldId="362"/>
        </pc:sldMkLst>
        <pc:graphicFrameChg chg="mod modGraphic">
          <ac:chgData name="YIN JUN" userId="S::s296134@studenti.polito.it::40f53ba7-6859-4e15-b6a0-4f636ac10741" providerId="AD" clId="Web-{3DBB60D5-04FD-4B6F-A8A7-1BF6119F092A}" dt="2023-05-16T23:00:28.835" v="41"/>
          <ac:graphicFrameMkLst>
            <pc:docMk/>
            <pc:sldMk cId="3747817912" sldId="362"/>
            <ac:graphicFrameMk id="7" creationId="{7D8A467F-B93F-3591-D4D3-C24F8692036A}"/>
          </ac:graphicFrameMkLst>
        </pc:graphicFrameChg>
      </pc:sldChg>
      <pc:sldChg chg="modSp add">
        <pc:chgData name="YIN JUN" userId="S::s296134@studenti.polito.it::40f53ba7-6859-4e15-b6a0-4f636ac10741" providerId="AD" clId="Web-{3DBB60D5-04FD-4B6F-A8A7-1BF6119F092A}" dt="2023-05-16T22:59:26.802" v="3" actId="14100"/>
        <pc:sldMkLst>
          <pc:docMk/>
          <pc:sldMk cId="2477733356" sldId="363"/>
        </pc:sldMkLst>
        <pc:picChg chg="mod">
          <ac:chgData name="YIN JUN" userId="S::s296134@studenti.polito.it::40f53ba7-6859-4e15-b6a0-4f636ac10741" providerId="AD" clId="Web-{3DBB60D5-04FD-4B6F-A8A7-1BF6119F092A}" dt="2023-05-16T22:59:26.802" v="3" actId="14100"/>
          <ac:picMkLst>
            <pc:docMk/>
            <pc:sldMk cId="2477733356" sldId="363"/>
            <ac:picMk id="32" creationId="{987315D0-05E8-80EF-C4C5-DDFE6DBAF203}"/>
          </ac:picMkLst>
        </pc:picChg>
      </pc:sldChg>
    </pc:docChg>
  </pc:docChgLst>
  <pc:docChgLst>
    <pc:chgData name="YIN JUN" userId="40f53ba7-6859-4e15-b6a0-4f636ac10741" providerId="ADAL" clId="{C9722A85-F1E4-9048-BE8D-8E0EBCAB989B}"/>
    <pc:docChg chg="undo custSel modSld">
      <pc:chgData name="YIN JUN" userId="40f53ba7-6859-4e15-b6a0-4f636ac10741" providerId="ADAL" clId="{C9722A85-F1E4-9048-BE8D-8E0EBCAB989B}" dt="2023-10-23T10:44:38.795" v="475" actId="1076"/>
      <pc:docMkLst>
        <pc:docMk/>
      </pc:docMkLst>
      <pc:sldChg chg="modSp mod">
        <pc:chgData name="YIN JUN" userId="40f53ba7-6859-4e15-b6a0-4f636ac10741" providerId="ADAL" clId="{C9722A85-F1E4-9048-BE8D-8E0EBCAB989B}" dt="2023-10-23T10:44:38.795" v="475" actId="1076"/>
        <pc:sldMkLst>
          <pc:docMk/>
          <pc:sldMk cId="2514733596" sldId="368"/>
        </pc:sldMkLst>
        <pc:spChg chg="mod">
          <ac:chgData name="YIN JUN" userId="40f53ba7-6859-4e15-b6a0-4f636ac10741" providerId="ADAL" clId="{C9722A85-F1E4-9048-BE8D-8E0EBCAB989B}" dt="2023-10-23T10:44:32.941" v="474" actId="1076"/>
          <ac:spMkLst>
            <pc:docMk/>
            <pc:sldMk cId="2514733596" sldId="368"/>
            <ac:spMk id="7" creationId="{49B9EEB3-60F3-732C-B290-7EA1C8CFA0DF}"/>
          </ac:spMkLst>
        </pc:spChg>
        <pc:spChg chg="mod">
          <ac:chgData name="YIN JUN" userId="40f53ba7-6859-4e15-b6a0-4f636ac10741" providerId="ADAL" clId="{C9722A85-F1E4-9048-BE8D-8E0EBCAB989B}" dt="2023-10-23T10:44:38.795" v="475" actId="1076"/>
          <ac:spMkLst>
            <pc:docMk/>
            <pc:sldMk cId="2514733596" sldId="368"/>
            <ac:spMk id="23" creationId="{76A7C948-C80B-5829-DE5B-AC624D851D3A}"/>
          </ac:spMkLst>
        </pc:spChg>
        <pc:picChg chg="mod">
          <ac:chgData name="YIN JUN" userId="40f53ba7-6859-4e15-b6a0-4f636ac10741" providerId="ADAL" clId="{C9722A85-F1E4-9048-BE8D-8E0EBCAB989B}" dt="2023-10-23T10:44:38.795" v="475" actId="1076"/>
          <ac:picMkLst>
            <pc:docMk/>
            <pc:sldMk cId="2514733596" sldId="368"/>
            <ac:picMk id="14" creationId="{DBB64D9D-D733-BF5B-4747-E553E6A7D071}"/>
          </ac:picMkLst>
        </pc:picChg>
        <pc:picChg chg="mod">
          <ac:chgData name="YIN JUN" userId="40f53ba7-6859-4e15-b6a0-4f636ac10741" providerId="ADAL" clId="{C9722A85-F1E4-9048-BE8D-8E0EBCAB989B}" dt="2023-10-23T10:44:38.795" v="475" actId="1076"/>
          <ac:picMkLst>
            <pc:docMk/>
            <pc:sldMk cId="2514733596" sldId="368"/>
            <ac:picMk id="16" creationId="{5E3AEADC-FA26-FEF8-0827-EB57BD0B055E}"/>
          </ac:picMkLst>
        </pc:picChg>
      </pc:sldChg>
      <pc:sldChg chg="addSp delSp modSp mod">
        <pc:chgData name="YIN JUN" userId="40f53ba7-6859-4e15-b6a0-4f636ac10741" providerId="ADAL" clId="{C9722A85-F1E4-9048-BE8D-8E0EBCAB989B}" dt="2023-10-23T10:44:18.989" v="472" actId="20577"/>
        <pc:sldMkLst>
          <pc:docMk/>
          <pc:sldMk cId="3176898786" sldId="370"/>
        </pc:sldMkLst>
        <pc:spChg chg="mod">
          <ac:chgData name="YIN JUN" userId="40f53ba7-6859-4e15-b6a0-4f636ac10741" providerId="ADAL" clId="{C9722A85-F1E4-9048-BE8D-8E0EBCAB989B}" dt="2023-10-23T08:55:02.065" v="324" actId="20577"/>
          <ac:spMkLst>
            <pc:docMk/>
            <pc:sldMk cId="3176898786" sldId="370"/>
            <ac:spMk id="2" creationId="{00000000-0000-0000-0000-000000000000}"/>
          </ac:spMkLst>
        </pc:spChg>
        <pc:spChg chg="add del mod">
          <ac:chgData name="YIN JUN" userId="40f53ba7-6859-4e15-b6a0-4f636ac10741" providerId="ADAL" clId="{C9722A85-F1E4-9048-BE8D-8E0EBCAB989B}" dt="2023-10-23T10:44:18.989" v="472" actId="20577"/>
          <ac:spMkLst>
            <pc:docMk/>
            <pc:sldMk cId="3176898786" sldId="370"/>
            <ac:spMk id="3" creationId="{6E752789-406C-AEE9-F69E-09711FF61770}"/>
          </ac:spMkLst>
        </pc:spChg>
      </pc:sldChg>
    </pc:docChg>
  </pc:docChgLst>
  <pc:docChgLst>
    <pc:chgData name="YIN JUN" userId="S::s296134@studenti.polito.it::40f53ba7-6859-4e15-b6a0-4f636ac10741" providerId="AD" clId="Web-{2A3D9539-A1A6-48DF-8D5C-2DBFB3BA65B7}"/>
    <pc:docChg chg="modSld">
      <pc:chgData name="YIN JUN" userId="S::s296134@studenti.polito.it::40f53ba7-6859-4e15-b6a0-4f636ac10741" providerId="AD" clId="Web-{2A3D9539-A1A6-48DF-8D5C-2DBFB3BA65B7}" dt="2023-05-16T18:04:55.055" v="4" actId="20577"/>
      <pc:docMkLst>
        <pc:docMk/>
      </pc:docMkLst>
      <pc:sldChg chg="modSp">
        <pc:chgData name="YIN JUN" userId="S::s296134@studenti.polito.it::40f53ba7-6859-4e15-b6a0-4f636ac10741" providerId="AD" clId="Web-{2A3D9539-A1A6-48DF-8D5C-2DBFB3BA65B7}" dt="2023-05-16T18:04:55.055" v="4" actId="20577"/>
        <pc:sldMkLst>
          <pc:docMk/>
          <pc:sldMk cId="3335901182" sldId="360"/>
        </pc:sldMkLst>
        <pc:spChg chg="mod">
          <ac:chgData name="YIN JUN" userId="S::s296134@studenti.polito.it::40f53ba7-6859-4e15-b6a0-4f636ac10741" providerId="AD" clId="Web-{2A3D9539-A1A6-48DF-8D5C-2DBFB3BA65B7}" dt="2023-05-16T18:04:55.055" v="4" actId="20577"/>
          <ac:spMkLst>
            <pc:docMk/>
            <pc:sldMk cId="3335901182" sldId="360"/>
            <ac:spMk id="6" creationId="{9C55B4C8-04E9-9A8D-C642-861683C1126C}"/>
          </ac:spMkLst>
        </pc:spChg>
      </pc:sldChg>
    </pc:docChg>
  </pc:docChgLst>
  <pc:docChgLst>
    <pc:chgData name="YIN JUN" userId="S::s296134@studenti.polito.it::40f53ba7-6859-4e15-b6a0-4f636ac10741" providerId="AD" clId="Web-{0F9AE705-2D7B-43F1-8BB8-182B84F20DBC}"/>
    <pc:docChg chg="modSld">
      <pc:chgData name="YIN JUN" userId="S::s296134@studenti.polito.it::40f53ba7-6859-4e15-b6a0-4f636ac10741" providerId="AD" clId="Web-{0F9AE705-2D7B-43F1-8BB8-182B84F20DBC}" dt="2023-05-16T17:56:37.432" v="4" actId="1076"/>
      <pc:docMkLst>
        <pc:docMk/>
      </pc:docMkLst>
      <pc:sldChg chg="modSp">
        <pc:chgData name="YIN JUN" userId="S::s296134@studenti.polito.it::40f53ba7-6859-4e15-b6a0-4f636ac10741" providerId="AD" clId="Web-{0F9AE705-2D7B-43F1-8BB8-182B84F20DBC}" dt="2023-05-16T17:56:37.432" v="4" actId="1076"/>
        <pc:sldMkLst>
          <pc:docMk/>
          <pc:sldMk cId="1904998559" sldId="357"/>
        </pc:sldMkLst>
        <pc:picChg chg="mod">
          <ac:chgData name="YIN JUN" userId="S::s296134@studenti.polito.it::40f53ba7-6859-4e15-b6a0-4f636ac10741" providerId="AD" clId="Web-{0F9AE705-2D7B-43F1-8BB8-182B84F20DBC}" dt="2023-05-16T17:55:42.334" v="2" actId="1076"/>
          <ac:picMkLst>
            <pc:docMk/>
            <pc:sldMk cId="1904998559" sldId="357"/>
            <ac:picMk id="5" creationId="{4121424B-A53C-054F-2FD3-327174D22144}"/>
          </ac:picMkLst>
        </pc:picChg>
        <pc:picChg chg="mod">
          <ac:chgData name="YIN JUN" userId="S::s296134@studenti.polito.it::40f53ba7-6859-4e15-b6a0-4f636ac10741" providerId="AD" clId="Web-{0F9AE705-2D7B-43F1-8BB8-182B84F20DBC}" dt="2023-05-16T17:56:35.197" v="3" actId="1076"/>
          <ac:picMkLst>
            <pc:docMk/>
            <pc:sldMk cId="1904998559" sldId="357"/>
            <ac:picMk id="6" creationId="{A0E00ADA-565B-1D28-0FAD-19299323A3CB}"/>
          </ac:picMkLst>
        </pc:picChg>
        <pc:picChg chg="mod">
          <ac:chgData name="YIN JUN" userId="S::s296134@studenti.polito.it::40f53ba7-6859-4e15-b6a0-4f636ac10741" providerId="AD" clId="Web-{0F9AE705-2D7B-43F1-8BB8-182B84F20DBC}" dt="2023-05-16T17:55:36.521" v="0" actId="1076"/>
          <ac:picMkLst>
            <pc:docMk/>
            <pc:sldMk cId="1904998559" sldId="357"/>
            <ac:picMk id="7" creationId="{E4C36C59-DFF4-DCBB-86E3-15551ED736EC}"/>
          </ac:picMkLst>
        </pc:picChg>
        <pc:picChg chg="mod">
          <ac:chgData name="YIN JUN" userId="S::s296134@studenti.polito.it::40f53ba7-6859-4e15-b6a0-4f636ac10741" providerId="AD" clId="Web-{0F9AE705-2D7B-43F1-8BB8-182B84F20DBC}" dt="2023-05-16T17:56:37.432" v="4" actId="1076"/>
          <ac:picMkLst>
            <pc:docMk/>
            <pc:sldMk cId="1904998559" sldId="357"/>
            <ac:picMk id="11" creationId="{8AE707F7-D6F5-20F4-2FC9-4B2BEC61B226}"/>
          </ac:picMkLst>
        </pc:picChg>
      </pc:sldChg>
    </pc:docChg>
  </pc:docChgLst>
  <pc:docChgLst>
    <pc:chgData name="CHEN JINGSI" userId="2c6a6994-749a-46da-a9cf-6c6b6bb4c573" providerId="ADAL" clId="{DD493BD8-4BD7-A143-86F6-3B7B220F2C19}"/>
    <pc:docChg chg="undo custSel addSld modSld">
      <pc:chgData name="CHEN JINGSI" userId="2c6a6994-749a-46da-a9cf-6c6b6bb4c573" providerId="ADAL" clId="{DD493BD8-4BD7-A143-86F6-3B7B220F2C19}" dt="2023-05-08T20:39:00.958" v="490" actId="113"/>
      <pc:docMkLst>
        <pc:docMk/>
      </pc:docMkLst>
      <pc:sldChg chg="modSp mod">
        <pc:chgData name="CHEN JINGSI" userId="2c6a6994-749a-46da-a9cf-6c6b6bb4c573" providerId="ADAL" clId="{DD493BD8-4BD7-A143-86F6-3B7B220F2C19}" dt="2023-05-08T19:55:11.680" v="14" actId="20577"/>
        <pc:sldMkLst>
          <pc:docMk/>
          <pc:sldMk cId="0" sldId="256"/>
        </pc:sldMkLst>
        <pc:spChg chg="mod">
          <ac:chgData name="CHEN JINGSI" userId="2c6a6994-749a-46da-a9cf-6c6b6bb4c573" providerId="ADAL" clId="{DD493BD8-4BD7-A143-86F6-3B7B220F2C19}" dt="2023-05-08T19:55:11.680" v="14" actId="20577"/>
          <ac:spMkLst>
            <pc:docMk/>
            <pc:sldMk cId="0" sldId="256"/>
            <ac:spMk id="10" creationId="{C15AF6EE-87AD-3326-8977-BAAD70FBF8A0}"/>
          </ac:spMkLst>
        </pc:spChg>
      </pc:sldChg>
      <pc:sldChg chg="modSp">
        <pc:chgData name="CHEN JINGSI" userId="2c6a6994-749a-46da-a9cf-6c6b6bb4c573" providerId="ADAL" clId="{DD493BD8-4BD7-A143-86F6-3B7B220F2C19}" dt="2023-05-08T20:07:11.866" v="52"/>
        <pc:sldMkLst>
          <pc:docMk/>
          <pc:sldMk cId="2698664924" sldId="318"/>
        </pc:sldMkLst>
        <pc:graphicFrameChg chg="mod">
          <ac:chgData name="CHEN JINGSI" userId="2c6a6994-749a-46da-a9cf-6c6b6bb4c573" providerId="ADAL" clId="{DD493BD8-4BD7-A143-86F6-3B7B220F2C19}" dt="2023-05-08T20:07:11.866" v="52"/>
          <ac:graphicFrameMkLst>
            <pc:docMk/>
            <pc:sldMk cId="2698664924" sldId="318"/>
            <ac:graphicFrameMk id="18" creationId="{4FA32BF4-CC4B-4E91-FE4D-9A18B2134C90}"/>
          </ac:graphicFrameMkLst>
        </pc:graphicFrameChg>
      </pc:sldChg>
      <pc:sldChg chg="modSp">
        <pc:chgData name="CHEN JINGSI" userId="2c6a6994-749a-46da-a9cf-6c6b6bb4c573" providerId="ADAL" clId="{DD493BD8-4BD7-A143-86F6-3B7B220F2C19}" dt="2023-05-08T20:07:04.264" v="49"/>
        <pc:sldMkLst>
          <pc:docMk/>
          <pc:sldMk cId="4045649330" sldId="319"/>
        </pc:sldMkLst>
        <pc:graphicFrameChg chg="mod">
          <ac:chgData name="CHEN JINGSI" userId="2c6a6994-749a-46da-a9cf-6c6b6bb4c573" providerId="ADAL" clId="{DD493BD8-4BD7-A143-86F6-3B7B220F2C19}" dt="2023-05-08T20:07:04.264" v="49"/>
          <ac:graphicFrameMkLst>
            <pc:docMk/>
            <pc:sldMk cId="4045649330" sldId="319"/>
            <ac:graphicFrameMk id="18" creationId="{4FA32BF4-CC4B-4E91-FE4D-9A18B2134C90}"/>
          </ac:graphicFrameMkLst>
        </pc:graphicFrameChg>
      </pc:sldChg>
      <pc:sldChg chg="modSp">
        <pc:chgData name="CHEN JINGSI" userId="2c6a6994-749a-46da-a9cf-6c6b6bb4c573" providerId="ADAL" clId="{DD493BD8-4BD7-A143-86F6-3B7B220F2C19}" dt="2023-05-08T20:07:26.215" v="61" actId="20577"/>
        <pc:sldMkLst>
          <pc:docMk/>
          <pc:sldMk cId="2108862298" sldId="321"/>
        </pc:sldMkLst>
        <pc:graphicFrameChg chg="mod">
          <ac:chgData name="CHEN JINGSI" userId="2c6a6994-749a-46da-a9cf-6c6b6bb4c573" providerId="ADAL" clId="{DD493BD8-4BD7-A143-86F6-3B7B220F2C19}" dt="2023-05-08T20:07:26.215" v="61" actId="20577"/>
          <ac:graphicFrameMkLst>
            <pc:docMk/>
            <pc:sldMk cId="2108862298" sldId="321"/>
            <ac:graphicFrameMk id="18" creationId="{4FA32BF4-CC4B-4E91-FE4D-9A18B2134C90}"/>
          </ac:graphicFrameMkLst>
        </pc:graphicFrameChg>
      </pc:sldChg>
      <pc:sldChg chg="modSp">
        <pc:chgData name="CHEN JINGSI" userId="2c6a6994-749a-46da-a9cf-6c6b6bb4c573" providerId="ADAL" clId="{DD493BD8-4BD7-A143-86F6-3B7B220F2C19}" dt="2023-05-08T20:07:36.870" v="67" actId="20577"/>
        <pc:sldMkLst>
          <pc:docMk/>
          <pc:sldMk cId="852764204" sldId="322"/>
        </pc:sldMkLst>
        <pc:graphicFrameChg chg="mod">
          <ac:chgData name="CHEN JINGSI" userId="2c6a6994-749a-46da-a9cf-6c6b6bb4c573" providerId="ADAL" clId="{DD493BD8-4BD7-A143-86F6-3B7B220F2C19}" dt="2023-05-08T20:07:36.870" v="67" actId="20577"/>
          <ac:graphicFrameMkLst>
            <pc:docMk/>
            <pc:sldMk cId="852764204" sldId="322"/>
            <ac:graphicFrameMk id="18" creationId="{4FA32BF4-CC4B-4E91-FE4D-9A18B2134C90}"/>
          </ac:graphicFrameMkLst>
        </pc:graphicFrameChg>
      </pc:sldChg>
      <pc:sldChg chg="modSp">
        <pc:chgData name="CHEN JINGSI" userId="2c6a6994-749a-46da-a9cf-6c6b6bb4c573" providerId="ADAL" clId="{DD493BD8-4BD7-A143-86F6-3B7B220F2C19}" dt="2023-05-08T20:06:44.880" v="43" actId="20577"/>
        <pc:sldMkLst>
          <pc:docMk/>
          <pc:sldMk cId="3431435819" sldId="325"/>
        </pc:sldMkLst>
        <pc:graphicFrameChg chg="mod">
          <ac:chgData name="CHEN JINGSI" userId="2c6a6994-749a-46da-a9cf-6c6b6bb4c573" providerId="ADAL" clId="{DD493BD8-4BD7-A143-86F6-3B7B220F2C19}" dt="2023-05-08T20:06:44.880" v="43" actId="20577"/>
          <ac:graphicFrameMkLst>
            <pc:docMk/>
            <pc:sldMk cId="3431435819" sldId="325"/>
            <ac:graphicFrameMk id="18" creationId="{4FA32BF4-CC4B-4E91-FE4D-9A18B2134C90}"/>
          </ac:graphicFrameMkLst>
        </pc:graphicFrameChg>
      </pc:sldChg>
      <pc:sldChg chg="modSp mod">
        <pc:chgData name="CHEN JINGSI" userId="2c6a6994-749a-46da-a9cf-6c6b6bb4c573" providerId="ADAL" clId="{DD493BD8-4BD7-A143-86F6-3B7B220F2C19}" dt="2023-05-08T20:09:29.589" v="175" actId="20577"/>
        <pc:sldMkLst>
          <pc:docMk/>
          <pc:sldMk cId="2122089933" sldId="332"/>
        </pc:sldMkLst>
        <pc:spChg chg="mod">
          <ac:chgData name="CHEN JINGSI" userId="2c6a6994-749a-46da-a9cf-6c6b6bb4c573" providerId="ADAL" clId="{DD493BD8-4BD7-A143-86F6-3B7B220F2C19}" dt="2023-05-08T20:09:29.589" v="175" actId="20577"/>
          <ac:spMkLst>
            <pc:docMk/>
            <pc:sldMk cId="2122089933" sldId="332"/>
            <ac:spMk id="2" creationId="{00000000-0000-0000-0000-000000000000}"/>
          </ac:spMkLst>
        </pc:spChg>
      </pc:sldChg>
      <pc:sldChg chg="modSp mod modNotesTx">
        <pc:chgData name="CHEN JINGSI" userId="2c6a6994-749a-46da-a9cf-6c6b6bb4c573" providerId="ADAL" clId="{DD493BD8-4BD7-A143-86F6-3B7B220F2C19}" dt="2023-05-08T20:10:01.305" v="187" actId="20577"/>
        <pc:sldMkLst>
          <pc:docMk/>
          <pc:sldMk cId="3186716803" sldId="333"/>
        </pc:sldMkLst>
        <pc:spChg chg="mod">
          <ac:chgData name="CHEN JINGSI" userId="2c6a6994-749a-46da-a9cf-6c6b6bb4c573" providerId="ADAL" clId="{DD493BD8-4BD7-A143-86F6-3B7B220F2C19}" dt="2023-05-08T20:09:54.552" v="186" actId="20577"/>
          <ac:spMkLst>
            <pc:docMk/>
            <pc:sldMk cId="3186716803" sldId="333"/>
            <ac:spMk id="2" creationId="{00000000-0000-0000-0000-000000000000}"/>
          </ac:spMkLst>
        </pc:spChg>
      </pc:sldChg>
      <pc:sldChg chg="addSp delSp modSp mod">
        <pc:chgData name="CHEN JINGSI" userId="2c6a6994-749a-46da-a9cf-6c6b6bb4c573" providerId="ADAL" clId="{DD493BD8-4BD7-A143-86F6-3B7B220F2C19}" dt="2023-05-08T20:39:00.958" v="490" actId="113"/>
        <pc:sldMkLst>
          <pc:docMk/>
          <pc:sldMk cId="24899032" sldId="338"/>
        </pc:sldMkLst>
        <pc:spChg chg="mod">
          <ac:chgData name="CHEN JINGSI" userId="2c6a6994-749a-46da-a9cf-6c6b6bb4c573" providerId="ADAL" clId="{DD493BD8-4BD7-A143-86F6-3B7B220F2C19}" dt="2023-05-08T20:12:02.941" v="214" actId="20577"/>
          <ac:spMkLst>
            <pc:docMk/>
            <pc:sldMk cId="24899032" sldId="338"/>
            <ac:spMk id="2" creationId="{00000000-0000-0000-0000-000000000000}"/>
          </ac:spMkLst>
        </pc:spChg>
        <pc:spChg chg="del mod">
          <ac:chgData name="CHEN JINGSI" userId="2c6a6994-749a-46da-a9cf-6c6b6bb4c573" providerId="ADAL" clId="{DD493BD8-4BD7-A143-86F6-3B7B220F2C19}" dt="2023-05-08T20:25:59.148" v="323" actId="478"/>
          <ac:spMkLst>
            <pc:docMk/>
            <pc:sldMk cId="24899032" sldId="338"/>
            <ac:spMk id="6" creationId="{3CCC3C84-E348-3BEA-0AED-89D933D95A65}"/>
          </ac:spMkLst>
        </pc:spChg>
        <pc:spChg chg="add del mod">
          <ac:chgData name="CHEN JINGSI" userId="2c6a6994-749a-46da-a9cf-6c6b6bb4c573" providerId="ADAL" clId="{DD493BD8-4BD7-A143-86F6-3B7B220F2C19}" dt="2023-05-08T20:34:45.659" v="441" actId="478"/>
          <ac:spMkLst>
            <pc:docMk/>
            <pc:sldMk cId="24899032" sldId="338"/>
            <ac:spMk id="7" creationId="{5B2009E3-9EDC-0F42-8618-47905C67FD29}"/>
          </ac:spMkLst>
        </pc:spChg>
        <pc:spChg chg="mod">
          <ac:chgData name="CHEN JINGSI" userId="2c6a6994-749a-46da-a9cf-6c6b6bb4c573" providerId="ADAL" clId="{DD493BD8-4BD7-A143-86F6-3B7B220F2C19}" dt="2023-05-08T19:59:36.595" v="15" actId="1076"/>
          <ac:spMkLst>
            <pc:docMk/>
            <pc:sldMk cId="24899032" sldId="338"/>
            <ac:spMk id="9" creationId="{A7780947-0E2D-78A8-EB94-60C5B0743DC0}"/>
          </ac:spMkLst>
        </pc:spChg>
        <pc:spChg chg="add mod">
          <ac:chgData name="CHEN JINGSI" userId="2c6a6994-749a-46da-a9cf-6c6b6bb4c573" providerId="ADAL" clId="{DD493BD8-4BD7-A143-86F6-3B7B220F2C19}" dt="2023-05-08T20:30:47.909" v="378" actId="1037"/>
          <ac:spMkLst>
            <pc:docMk/>
            <pc:sldMk cId="24899032" sldId="338"/>
            <ac:spMk id="10" creationId="{2C11FF79-A8FC-141F-583C-E7C333E8AC2D}"/>
          </ac:spMkLst>
        </pc:spChg>
        <pc:spChg chg="mod">
          <ac:chgData name="CHEN JINGSI" userId="2c6a6994-749a-46da-a9cf-6c6b6bb4c573" providerId="ADAL" clId="{DD493BD8-4BD7-A143-86F6-3B7B220F2C19}" dt="2023-05-08T19:59:42.588" v="16" actId="1076"/>
          <ac:spMkLst>
            <pc:docMk/>
            <pc:sldMk cId="24899032" sldId="338"/>
            <ac:spMk id="12" creationId="{CE7BA196-60F0-2B05-8FCC-6A0EFD5EC709}"/>
          </ac:spMkLst>
        </pc:spChg>
        <pc:spChg chg="add mod">
          <ac:chgData name="CHEN JINGSI" userId="2c6a6994-749a-46da-a9cf-6c6b6bb4c573" providerId="ADAL" clId="{DD493BD8-4BD7-A143-86F6-3B7B220F2C19}" dt="2023-05-08T20:29:50.479" v="370" actId="164"/>
          <ac:spMkLst>
            <pc:docMk/>
            <pc:sldMk cId="24899032" sldId="338"/>
            <ac:spMk id="27" creationId="{7887396F-AAB8-61FA-7928-8B0F3053EEF5}"/>
          </ac:spMkLst>
        </pc:spChg>
        <pc:spChg chg="mod">
          <ac:chgData name="CHEN JINGSI" userId="2c6a6994-749a-46da-a9cf-6c6b6bb4c573" providerId="ADAL" clId="{DD493BD8-4BD7-A143-86F6-3B7B220F2C19}" dt="2023-05-08T20:32:05.661" v="425" actId="1076"/>
          <ac:spMkLst>
            <pc:docMk/>
            <pc:sldMk cId="24899032" sldId="338"/>
            <ac:spMk id="28" creationId="{DFA9FCB5-0C15-2F9E-DA08-A0BA5E0AE23D}"/>
          </ac:spMkLst>
        </pc:spChg>
        <pc:spChg chg="add mod">
          <ac:chgData name="CHEN JINGSI" userId="2c6a6994-749a-46da-a9cf-6c6b6bb4c573" providerId="ADAL" clId="{DD493BD8-4BD7-A143-86F6-3B7B220F2C19}" dt="2023-05-08T20:32:44.558" v="432" actId="164"/>
          <ac:spMkLst>
            <pc:docMk/>
            <pc:sldMk cId="24899032" sldId="338"/>
            <ac:spMk id="30" creationId="{2D75A363-9428-131F-9A0E-7807E486CD93}"/>
          </ac:spMkLst>
        </pc:spChg>
        <pc:spChg chg="mod">
          <ac:chgData name="CHEN JINGSI" userId="2c6a6994-749a-46da-a9cf-6c6b6bb4c573" providerId="ADAL" clId="{DD493BD8-4BD7-A143-86F6-3B7B220F2C19}" dt="2023-05-08T20:31:08.947" v="389" actId="14100"/>
          <ac:spMkLst>
            <pc:docMk/>
            <pc:sldMk cId="24899032" sldId="338"/>
            <ac:spMk id="32" creationId="{8C711EA6-D4F4-CAAE-ACED-9E21066BB77C}"/>
          </ac:spMkLst>
        </pc:spChg>
        <pc:spChg chg="mod">
          <ac:chgData name="CHEN JINGSI" userId="2c6a6994-749a-46da-a9cf-6c6b6bb4c573" providerId="ADAL" clId="{DD493BD8-4BD7-A143-86F6-3B7B220F2C19}" dt="2023-05-08T20:32:03.389" v="424" actId="1076"/>
          <ac:spMkLst>
            <pc:docMk/>
            <pc:sldMk cId="24899032" sldId="338"/>
            <ac:spMk id="33" creationId="{4FECA5D3-E5BA-727B-2F80-BE21A790464D}"/>
          </ac:spMkLst>
        </pc:spChg>
        <pc:spChg chg="mod">
          <ac:chgData name="CHEN JINGSI" userId="2c6a6994-749a-46da-a9cf-6c6b6bb4c573" providerId="ADAL" clId="{DD493BD8-4BD7-A143-86F6-3B7B220F2C19}" dt="2023-05-08T20:31:32.075" v="404" actId="20577"/>
          <ac:spMkLst>
            <pc:docMk/>
            <pc:sldMk cId="24899032" sldId="338"/>
            <ac:spMk id="34" creationId="{C1601AC1-9FA9-BD1E-EF96-6D1894948179}"/>
          </ac:spMkLst>
        </pc:spChg>
        <pc:spChg chg="add mod">
          <ac:chgData name="CHEN JINGSI" userId="2c6a6994-749a-46da-a9cf-6c6b6bb4c573" providerId="ADAL" clId="{DD493BD8-4BD7-A143-86F6-3B7B220F2C19}" dt="2023-05-08T20:39:00.958" v="490" actId="113"/>
          <ac:spMkLst>
            <pc:docMk/>
            <pc:sldMk cId="24899032" sldId="338"/>
            <ac:spMk id="36" creationId="{EF180F64-4B76-6FFD-50AA-4408ABA9CDCC}"/>
          </ac:spMkLst>
        </pc:spChg>
        <pc:spChg chg="add mod">
          <ac:chgData name="CHEN JINGSI" userId="2c6a6994-749a-46da-a9cf-6c6b6bb4c573" providerId="ADAL" clId="{DD493BD8-4BD7-A143-86F6-3B7B220F2C19}" dt="2023-05-08T20:38:56.600" v="488" actId="14100"/>
          <ac:spMkLst>
            <pc:docMk/>
            <pc:sldMk cId="24899032" sldId="338"/>
            <ac:spMk id="37" creationId="{0E48CF3E-78CA-75DD-556E-C3927B82833D}"/>
          </ac:spMkLst>
        </pc:spChg>
        <pc:spChg chg="add mod">
          <ac:chgData name="CHEN JINGSI" userId="2c6a6994-749a-46da-a9cf-6c6b6bb4c573" providerId="ADAL" clId="{DD493BD8-4BD7-A143-86F6-3B7B220F2C19}" dt="2023-05-08T20:38:34.916" v="480" actId="207"/>
          <ac:spMkLst>
            <pc:docMk/>
            <pc:sldMk cId="24899032" sldId="338"/>
            <ac:spMk id="38" creationId="{AD72AC42-1493-CC3D-1665-5B281266BDAB}"/>
          </ac:spMkLst>
        </pc:spChg>
        <pc:spChg chg="mod">
          <ac:chgData name="CHEN JINGSI" userId="2c6a6994-749a-46da-a9cf-6c6b6bb4c573" providerId="ADAL" clId="{DD493BD8-4BD7-A143-86F6-3B7B220F2C19}" dt="2023-05-08T20:30:53.710" v="383" actId="1038"/>
          <ac:spMkLst>
            <pc:docMk/>
            <pc:sldMk cId="24899032" sldId="338"/>
            <ac:spMk id="40" creationId="{C9E1D60A-A28C-AE66-FADB-380ECAEB47A3}"/>
          </ac:spMkLst>
        </pc:spChg>
        <pc:spChg chg="mod">
          <ac:chgData name="CHEN JINGSI" userId="2c6a6994-749a-46da-a9cf-6c6b6bb4c573" providerId="ADAL" clId="{DD493BD8-4BD7-A143-86F6-3B7B220F2C19}" dt="2023-05-08T20:31:00.712" v="385" actId="1038"/>
          <ac:spMkLst>
            <pc:docMk/>
            <pc:sldMk cId="24899032" sldId="338"/>
            <ac:spMk id="42" creationId="{940D8ECE-FD86-6788-66A0-DCCC250B835C}"/>
          </ac:spMkLst>
        </pc:spChg>
        <pc:spChg chg="mod">
          <ac:chgData name="CHEN JINGSI" userId="2c6a6994-749a-46da-a9cf-6c6b6bb4c573" providerId="ADAL" clId="{DD493BD8-4BD7-A143-86F6-3B7B220F2C19}" dt="2023-05-08T20:29:50.479" v="370" actId="164"/>
          <ac:spMkLst>
            <pc:docMk/>
            <pc:sldMk cId="24899032" sldId="338"/>
            <ac:spMk id="43" creationId="{C3391B28-5B9E-2AE1-52B0-B18B14266ACB}"/>
          </ac:spMkLst>
        </pc:spChg>
        <pc:grpChg chg="mod">
          <ac:chgData name="CHEN JINGSI" userId="2c6a6994-749a-46da-a9cf-6c6b6bb4c573" providerId="ADAL" clId="{DD493BD8-4BD7-A143-86F6-3B7B220F2C19}" dt="2023-05-08T20:29:50.479" v="370" actId="164"/>
          <ac:grpSpMkLst>
            <pc:docMk/>
            <pc:sldMk cId="24899032" sldId="338"/>
            <ac:grpSpMk id="26" creationId="{B1D181CC-764B-FE69-969D-364EBB641E7E}"/>
          </ac:grpSpMkLst>
        </pc:grpChg>
        <pc:grpChg chg="add mod">
          <ac:chgData name="CHEN JINGSI" userId="2c6a6994-749a-46da-a9cf-6c6b6bb4c573" providerId="ADAL" clId="{DD493BD8-4BD7-A143-86F6-3B7B220F2C19}" dt="2023-05-08T20:32:44.558" v="432" actId="164"/>
          <ac:grpSpMkLst>
            <pc:docMk/>
            <pc:sldMk cId="24899032" sldId="338"/>
            <ac:grpSpMk id="29" creationId="{A814D67B-EF6B-4F8C-9B84-CC25DC3E8126}"/>
          </ac:grpSpMkLst>
        </pc:grpChg>
        <pc:grpChg chg="add mod">
          <ac:chgData name="CHEN JINGSI" userId="2c6a6994-749a-46da-a9cf-6c6b6bb4c573" providerId="ADAL" clId="{DD493BD8-4BD7-A143-86F6-3B7B220F2C19}" dt="2023-05-08T20:35:50.225" v="450" actId="1076"/>
          <ac:grpSpMkLst>
            <pc:docMk/>
            <pc:sldMk cId="24899032" sldId="338"/>
            <ac:grpSpMk id="31" creationId="{3F3C0EC7-5A26-7887-A78B-A78A7C815167}"/>
          </ac:grpSpMkLst>
        </pc:grpChg>
        <pc:picChg chg="mod">
          <ac:chgData name="CHEN JINGSI" userId="2c6a6994-749a-46da-a9cf-6c6b6bb4c573" providerId="ADAL" clId="{DD493BD8-4BD7-A143-86F6-3B7B220F2C19}" dt="2023-05-08T20:35:21.974" v="443" actId="1076"/>
          <ac:picMkLst>
            <pc:docMk/>
            <pc:sldMk cId="24899032" sldId="338"/>
            <ac:picMk id="11" creationId="{3D218603-B7BB-E43D-30FD-6AF53E302303}"/>
          </ac:picMkLst>
        </pc:picChg>
      </pc:sldChg>
      <pc:sldChg chg="modSp mod">
        <pc:chgData name="CHEN JINGSI" userId="2c6a6994-749a-46da-a9cf-6c6b6bb4c573" providerId="ADAL" clId="{DD493BD8-4BD7-A143-86F6-3B7B220F2C19}" dt="2023-05-08T20:10:41.266" v="196" actId="20577"/>
        <pc:sldMkLst>
          <pc:docMk/>
          <pc:sldMk cId="565063595" sldId="340"/>
        </pc:sldMkLst>
        <pc:spChg chg="mod">
          <ac:chgData name="CHEN JINGSI" userId="2c6a6994-749a-46da-a9cf-6c6b6bb4c573" providerId="ADAL" clId="{DD493BD8-4BD7-A143-86F6-3B7B220F2C19}" dt="2023-05-08T20:10:41.266" v="196" actId="20577"/>
          <ac:spMkLst>
            <pc:docMk/>
            <pc:sldMk cId="565063595" sldId="340"/>
            <ac:spMk id="2" creationId="{00000000-0000-0000-0000-000000000000}"/>
          </ac:spMkLst>
        </pc:spChg>
      </pc:sldChg>
      <pc:sldChg chg="modSp mod">
        <pc:chgData name="CHEN JINGSI" userId="2c6a6994-749a-46da-a9cf-6c6b6bb4c573" providerId="ADAL" clId="{DD493BD8-4BD7-A143-86F6-3B7B220F2C19}" dt="2023-05-08T20:10:48.848" v="197" actId="20577"/>
        <pc:sldMkLst>
          <pc:docMk/>
          <pc:sldMk cId="126589775" sldId="345"/>
        </pc:sldMkLst>
        <pc:spChg chg="mod">
          <ac:chgData name="CHEN JINGSI" userId="2c6a6994-749a-46da-a9cf-6c6b6bb4c573" providerId="ADAL" clId="{DD493BD8-4BD7-A143-86F6-3B7B220F2C19}" dt="2023-05-08T20:10:48.848" v="197" actId="20577"/>
          <ac:spMkLst>
            <pc:docMk/>
            <pc:sldMk cId="126589775" sldId="345"/>
            <ac:spMk id="2" creationId="{00000000-0000-0000-0000-000000000000}"/>
          </ac:spMkLst>
        </pc:spChg>
      </pc:sldChg>
      <pc:sldChg chg="modSp mod">
        <pc:chgData name="CHEN JINGSI" userId="2c6a6994-749a-46da-a9cf-6c6b6bb4c573" providerId="ADAL" clId="{DD493BD8-4BD7-A143-86F6-3B7B220F2C19}" dt="2023-05-08T20:10:26.631" v="191" actId="20577"/>
        <pc:sldMkLst>
          <pc:docMk/>
          <pc:sldMk cId="2933125713" sldId="352"/>
        </pc:sldMkLst>
        <pc:spChg chg="mod">
          <ac:chgData name="CHEN JINGSI" userId="2c6a6994-749a-46da-a9cf-6c6b6bb4c573" providerId="ADAL" clId="{DD493BD8-4BD7-A143-86F6-3B7B220F2C19}" dt="2023-05-08T20:10:26.631" v="191" actId="20577"/>
          <ac:spMkLst>
            <pc:docMk/>
            <pc:sldMk cId="2933125713" sldId="352"/>
            <ac:spMk id="2" creationId="{00000000-0000-0000-0000-000000000000}"/>
          </ac:spMkLst>
        </pc:spChg>
      </pc:sldChg>
      <pc:sldChg chg="modNotesTx">
        <pc:chgData name="CHEN JINGSI" userId="2c6a6994-749a-46da-a9cf-6c6b6bb4c573" providerId="ADAL" clId="{DD493BD8-4BD7-A143-86F6-3B7B220F2C19}" dt="2023-05-08T20:08:56.185" v="170" actId="20577"/>
        <pc:sldMkLst>
          <pc:docMk/>
          <pc:sldMk cId="2483509572" sldId="353"/>
        </pc:sldMkLst>
      </pc:sldChg>
      <pc:sldChg chg="modSp mod">
        <pc:chgData name="CHEN JINGSI" userId="2c6a6994-749a-46da-a9cf-6c6b6bb4c573" providerId="ADAL" clId="{DD493BD8-4BD7-A143-86F6-3B7B220F2C19}" dt="2023-05-08T20:10:31.444" v="195" actId="20577"/>
        <pc:sldMkLst>
          <pc:docMk/>
          <pc:sldMk cId="1887058106" sldId="354"/>
        </pc:sldMkLst>
        <pc:spChg chg="mod">
          <ac:chgData name="CHEN JINGSI" userId="2c6a6994-749a-46da-a9cf-6c6b6bb4c573" providerId="ADAL" clId="{DD493BD8-4BD7-A143-86F6-3B7B220F2C19}" dt="2023-05-08T20:10:31.444" v="195" actId="20577"/>
          <ac:spMkLst>
            <pc:docMk/>
            <pc:sldMk cId="1887058106" sldId="354"/>
            <ac:spMk id="2" creationId="{00000000-0000-0000-0000-000000000000}"/>
          </ac:spMkLst>
        </pc:spChg>
      </pc:sldChg>
      <pc:sldChg chg="delSp modSp add mod">
        <pc:chgData name="CHEN JINGSI" userId="2c6a6994-749a-46da-a9cf-6c6b6bb4c573" providerId="ADAL" clId="{DD493BD8-4BD7-A143-86F6-3B7B220F2C19}" dt="2023-05-08T20:11:05.564" v="210" actId="20577"/>
        <pc:sldMkLst>
          <pc:docMk/>
          <pc:sldMk cId="2954245266" sldId="355"/>
        </pc:sldMkLst>
        <pc:spChg chg="mod">
          <ac:chgData name="CHEN JINGSI" userId="2c6a6994-749a-46da-a9cf-6c6b6bb4c573" providerId="ADAL" clId="{DD493BD8-4BD7-A143-86F6-3B7B220F2C19}" dt="2023-05-08T20:11:05.564" v="210" actId="20577"/>
          <ac:spMkLst>
            <pc:docMk/>
            <pc:sldMk cId="2954245266" sldId="355"/>
            <ac:spMk id="2" creationId="{00000000-0000-0000-0000-000000000000}"/>
          </ac:spMkLst>
        </pc:spChg>
        <pc:spChg chg="del">
          <ac:chgData name="CHEN JINGSI" userId="2c6a6994-749a-46da-a9cf-6c6b6bb4c573" providerId="ADAL" clId="{DD493BD8-4BD7-A143-86F6-3B7B220F2C19}" dt="2023-05-08T20:10:58.340" v="200" actId="478"/>
          <ac:spMkLst>
            <pc:docMk/>
            <pc:sldMk cId="2954245266" sldId="355"/>
            <ac:spMk id="7" creationId="{3B86F339-C48E-7335-81B4-1B1FFF81CD19}"/>
          </ac:spMkLst>
        </pc:spChg>
        <pc:picChg chg="del">
          <ac:chgData name="CHEN JINGSI" userId="2c6a6994-749a-46da-a9cf-6c6b6bb4c573" providerId="ADAL" clId="{DD493BD8-4BD7-A143-86F6-3B7B220F2C19}" dt="2023-05-08T20:10:56.862" v="199" actId="478"/>
          <ac:picMkLst>
            <pc:docMk/>
            <pc:sldMk cId="2954245266" sldId="355"/>
            <ac:picMk id="9" creationId="{F8BE53EE-9E6C-457C-31D0-6F27458CDB19}"/>
          </ac:picMkLst>
        </pc:picChg>
        <pc:picChg chg="del">
          <ac:chgData name="CHEN JINGSI" userId="2c6a6994-749a-46da-a9cf-6c6b6bb4c573" providerId="ADAL" clId="{DD493BD8-4BD7-A143-86F6-3B7B220F2C19}" dt="2023-05-08T20:10:59.062" v="201" actId="478"/>
          <ac:picMkLst>
            <pc:docMk/>
            <pc:sldMk cId="2954245266" sldId="355"/>
            <ac:picMk id="10" creationId="{5903794A-3D2D-133F-ABD7-5BBE56C50851}"/>
          </ac:picMkLst>
        </pc:picChg>
      </pc:sldChg>
      <pc:sldChg chg="delSp modSp add mod">
        <pc:chgData name="CHEN JINGSI" userId="2c6a6994-749a-46da-a9cf-6c6b6bb4c573" providerId="ADAL" clId="{DD493BD8-4BD7-A143-86F6-3B7B220F2C19}" dt="2023-05-08T20:16:05.226" v="236" actId="207"/>
        <pc:sldMkLst>
          <pc:docMk/>
          <pc:sldMk cId="324668933" sldId="356"/>
        </pc:sldMkLst>
        <pc:spChg chg="mod">
          <ac:chgData name="CHEN JINGSI" userId="2c6a6994-749a-46da-a9cf-6c6b6bb4c573" providerId="ADAL" clId="{DD493BD8-4BD7-A143-86F6-3B7B220F2C19}" dt="2023-05-08T20:14:59.583" v="226" actId="20577"/>
          <ac:spMkLst>
            <pc:docMk/>
            <pc:sldMk cId="324668933" sldId="356"/>
            <ac:spMk id="2" creationId="{00000000-0000-0000-0000-000000000000}"/>
          </ac:spMkLst>
        </pc:spChg>
        <pc:spChg chg="del">
          <ac:chgData name="CHEN JINGSI" userId="2c6a6994-749a-46da-a9cf-6c6b6bb4c573" providerId="ADAL" clId="{DD493BD8-4BD7-A143-86F6-3B7B220F2C19}" dt="2023-05-08T20:15:20.956" v="230" actId="478"/>
          <ac:spMkLst>
            <pc:docMk/>
            <pc:sldMk cId="324668933" sldId="356"/>
            <ac:spMk id="11" creationId="{6F1FE2F3-EE9B-F60F-16D3-3D5FDF31797D}"/>
          </ac:spMkLst>
        </pc:spChg>
        <pc:spChg chg="del">
          <ac:chgData name="CHEN JINGSI" userId="2c6a6994-749a-46da-a9cf-6c6b6bb4c573" providerId="ADAL" clId="{DD493BD8-4BD7-A143-86F6-3B7B220F2C19}" dt="2023-05-08T20:15:11.303" v="229" actId="478"/>
          <ac:spMkLst>
            <pc:docMk/>
            <pc:sldMk cId="324668933" sldId="356"/>
            <ac:spMk id="26" creationId="{DEBFFDCB-C9A3-D23B-AA95-98463B140246}"/>
          </ac:spMkLst>
        </pc:spChg>
        <pc:spChg chg="mod">
          <ac:chgData name="CHEN JINGSI" userId="2c6a6994-749a-46da-a9cf-6c6b6bb4c573" providerId="ADAL" clId="{DD493BD8-4BD7-A143-86F6-3B7B220F2C19}" dt="2023-05-08T20:15:50.813" v="234" actId="207"/>
          <ac:spMkLst>
            <pc:docMk/>
            <pc:sldMk cId="324668933" sldId="356"/>
            <ac:spMk id="32" creationId="{65F158BF-737D-0E04-123C-FDED11EA1492}"/>
          </ac:spMkLst>
        </pc:spChg>
        <pc:spChg chg="mod">
          <ac:chgData name="CHEN JINGSI" userId="2c6a6994-749a-46da-a9cf-6c6b6bb4c573" providerId="ADAL" clId="{DD493BD8-4BD7-A143-86F6-3B7B220F2C19}" dt="2023-05-08T20:16:05.226" v="236" actId="207"/>
          <ac:spMkLst>
            <pc:docMk/>
            <pc:sldMk cId="324668933" sldId="356"/>
            <ac:spMk id="41" creationId="{6BFF0187-9C55-2864-733A-E686C13A855B}"/>
          </ac:spMkLst>
        </pc:spChg>
        <pc:grpChg chg="del">
          <ac:chgData name="CHEN JINGSI" userId="2c6a6994-749a-46da-a9cf-6c6b6bb4c573" providerId="ADAL" clId="{DD493BD8-4BD7-A143-86F6-3B7B220F2C19}" dt="2023-05-08T20:15:09.904" v="228" actId="478"/>
          <ac:grpSpMkLst>
            <pc:docMk/>
            <pc:sldMk cId="324668933" sldId="356"/>
            <ac:grpSpMk id="24" creationId="{DC9A4268-0E5D-ADF3-7156-B3A3E88059C2}"/>
          </ac:grpSpMkLst>
        </pc:grpChg>
        <pc:grpChg chg="del">
          <ac:chgData name="CHEN JINGSI" userId="2c6a6994-749a-46da-a9cf-6c6b6bb4c573" providerId="ADAL" clId="{DD493BD8-4BD7-A143-86F6-3B7B220F2C19}" dt="2023-05-08T20:15:09.411" v="227" actId="478"/>
          <ac:grpSpMkLst>
            <pc:docMk/>
            <pc:sldMk cId="324668933" sldId="356"/>
            <ac:grpSpMk id="30" creationId="{65FFC82D-7D71-3EDD-8E55-D5949AEC0ED3}"/>
          </ac:grpSpMkLst>
        </pc:grpChg>
      </pc:sldChg>
    </pc:docChg>
  </pc:docChgLst>
  <pc:docChgLst>
    <pc:chgData name="HUANG LIN" userId="S::s301266@studenti.polito.it::1b5dcee7-0d99-405d-a0f0-637f14b99ad0" providerId="AD" clId="Web-{4C84965E-4DF3-44A2-ADD5-EA2B0C3C1784}"/>
    <pc:docChg chg="modSld">
      <pc:chgData name="HUANG LIN" userId="S::s301266@studenti.polito.it::1b5dcee7-0d99-405d-a0f0-637f14b99ad0" providerId="AD" clId="Web-{4C84965E-4DF3-44A2-ADD5-EA2B0C3C1784}" dt="2023-05-09T00:03:03.339" v="3"/>
      <pc:docMkLst>
        <pc:docMk/>
      </pc:docMkLst>
      <pc:sldChg chg="addSp delSp modSp">
        <pc:chgData name="HUANG LIN" userId="S::s301266@studenti.polito.it::1b5dcee7-0d99-405d-a0f0-637f14b99ad0" providerId="AD" clId="Web-{4C84965E-4DF3-44A2-ADD5-EA2B0C3C1784}" dt="2023-05-09T00:03:03.339" v="3"/>
        <pc:sldMkLst>
          <pc:docMk/>
          <pc:sldMk cId="402974724" sldId="349"/>
        </pc:sldMkLst>
        <pc:spChg chg="add del mod">
          <ac:chgData name="HUANG LIN" userId="S::s301266@studenti.polito.it::1b5dcee7-0d99-405d-a0f0-637f14b99ad0" providerId="AD" clId="Web-{4C84965E-4DF3-44A2-ADD5-EA2B0C3C1784}" dt="2023-05-09T00:03:03.339" v="3"/>
          <ac:spMkLst>
            <pc:docMk/>
            <pc:sldMk cId="402974724" sldId="349"/>
            <ac:spMk id="2" creationId="{5EEDAFAD-40F7-5456-EBBC-70323EB35728}"/>
          </ac:spMkLst>
        </pc:spChg>
      </pc:sldChg>
    </pc:docChg>
  </pc:docChgLst>
  <pc:docChgLst>
    <pc:chgData name="CHEN JINGSI" userId="S::s296135@studenti.polito.it::2c6a6994-749a-46da-a9cf-6c6b6bb4c573" providerId="AD" clId="Web-{454802DB-0A61-464E-B499-69C55D0F37A1}"/>
    <pc:docChg chg="modSld">
      <pc:chgData name="CHEN JINGSI" userId="S::s296135@studenti.polito.it::2c6a6994-749a-46da-a9cf-6c6b6bb4c573" providerId="AD" clId="Web-{454802DB-0A61-464E-B499-69C55D0F37A1}" dt="2023-05-16T22:50:46.333" v="9" actId="20577"/>
      <pc:docMkLst>
        <pc:docMk/>
      </pc:docMkLst>
      <pc:sldChg chg="modSp">
        <pc:chgData name="CHEN JINGSI" userId="S::s296135@studenti.polito.it::2c6a6994-749a-46da-a9cf-6c6b6bb4c573" providerId="AD" clId="Web-{454802DB-0A61-464E-B499-69C55D0F37A1}" dt="2023-05-16T22:50:46.333" v="9" actId="20577"/>
        <pc:sldMkLst>
          <pc:docMk/>
          <pc:sldMk cId="1887058106" sldId="354"/>
        </pc:sldMkLst>
        <pc:spChg chg="mod">
          <ac:chgData name="CHEN JINGSI" userId="S::s296135@studenti.polito.it::2c6a6994-749a-46da-a9cf-6c6b6bb4c573" providerId="AD" clId="Web-{454802DB-0A61-464E-B499-69C55D0F37A1}" dt="2023-05-16T22:50:46.333" v="9" actId="20577"/>
          <ac:spMkLst>
            <pc:docMk/>
            <pc:sldMk cId="1887058106" sldId="354"/>
            <ac:spMk id="9" creationId="{9CF67051-C77F-48AE-22B6-C29BCB4154F4}"/>
          </ac:spMkLst>
        </pc:spChg>
      </pc:sldChg>
    </pc:docChg>
  </pc:docChgLst>
  <pc:docChgLst>
    <pc:chgData name="HUANG LIN" userId="S::s301266@studenti.polito.it::1b5dcee7-0d99-405d-a0f0-637f14b99ad0" providerId="AD" clId="Web-{B9CAB386-E3C5-446C-BC33-9187DCD6AE5E}"/>
    <pc:docChg chg="modSld">
      <pc:chgData name="HUANG LIN" userId="S::s301266@studenti.polito.it::1b5dcee7-0d99-405d-a0f0-637f14b99ad0" providerId="AD" clId="Web-{B9CAB386-E3C5-446C-BC33-9187DCD6AE5E}" dt="2023-05-09T23:08:40.205" v="216" actId="20577"/>
      <pc:docMkLst>
        <pc:docMk/>
      </pc:docMkLst>
      <pc:sldChg chg="modSp">
        <pc:chgData name="HUANG LIN" userId="S::s301266@studenti.polito.it::1b5dcee7-0d99-405d-a0f0-637f14b99ad0" providerId="AD" clId="Web-{B9CAB386-E3C5-446C-BC33-9187DCD6AE5E}" dt="2023-05-09T23:08:00.376" v="214" actId="1076"/>
        <pc:sldMkLst>
          <pc:docMk/>
          <pc:sldMk cId="444038034" sldId="323"/>
        </pc:sldMkLst>
        <pc:spChg chg="mod">
          <ac:chgData name="HUANG LIN" userId="S::s301266@studenti.polito.it::1b5dcee7-0d99-405d-a0f0-637f14b99ad0" providerId="AD" clId="Web-{B9CAB386-E3C5-446C-BC33-9187DCD6AE5E}" dt="2023-05-09T23:08:00.376" v="214" actId="1076"/>
          <ac:spMkLst>
            <pc:docMk/>
            <pc:sldMk cId="444038034" sldId="323"/>
            <ac:spMk id="5" creationId="{B1453B25-3D98-76CC-52F2-A65940944E5C}"/>
          </ac:spMkLst>
        </pc:spChg>
        <pc:cxnChg chg="mod">
          <ac:chgData name="HUANG LIN" userId="S::s301266@studenti.polito.it::1b5dcee7-0d99-405d-a0f0-637f14b99ad0" providerId="AD" clId="Web-{B9CAB386-E3C5-446C-BC33-9187DCD6AE5E}" dt="2023-05-09T23:07:46.314" v="211" actId="1076"/>
          <ac:cxnSpMkLst>
            <pc:docMk/>
            <pc:sldMk cId="444038034" sldId="323"/>
            <ac:cxnSpMk id="8" creationId="{4BCFBBBC-DB9B-9C07-886F-22C72B5A7E86}"/>
          </ac:cxnSpMkLst>
        </pc:cxnChg>
        <pc:cxnChg chg="mod">
          <ac:chgData name="HUANG LIN" userId="S::s301266@studenti.polito.it::1b5dcee7-0d99-405d-a0f0-637f14b99ad0" providerId="AD" clId="Web-{B9CAB386-E3C5-446C-BC33-9187DCD6AE5E}" dt="2023-05-09T23:07:56.423" v="213" actId="1076"/>
          <ac:cxnSpMkLst>
            <pc:docMk/>
            <pc:sldMk cId="444038034" sldId="323"/>
            <ac:cxnSpMk id="9" creationId="{D323EE1D-7F6D-34BF-B989-E9591F02848C}"/>
          </ac:cxnSpMkLst>
        </pc:cxnChg>
      </pc:sldChg>
      <pc:sldChg chg="addSp delSp modSp mod setClrOvrMap">
        <pc:chgData name="HUANG LIN" userId="S::s301266@studenti.polito.it::1b5dcee7-0d99-405d-a0f0-637f14b99ad0" providerId="AD" clId="Web-{B9CAB386-E3C5-446C-BC33-9187DCD6AE5E}" dt="2023-05-09T22:52:33.899" v="47" actId="20577"/>
        <pc:sldMkLst>
          <pc:docMk/>
          <pc:sldMk cId="3465091535" sldId="347"/>
        </pc:sldMkLst>
        <pc:spChg chg="mod">
          <ac:chgData name="HUANG LIN" userId="S::s301266@studenti.polito.it::1b5dcee7-0d99-405d-a0f0-637f14b99ad0" providerId="AD" clId="Web-{B9CAB386-E3C5-446C-BC33-9187DCD6AE5E}" dt="2023-05-09T22:50:05.396" v="34"/>
          <ac:spMkLst>
            <pc:docMk/>
            <pc:sldMk cId="3465091535" sldId="347"/>
            <ac:spMk id="4" creationId="{0E732EBC-B0A9-3811-7940-27C4980C9B5D}"/>
          </ac:spMkLst>
        </pc:spChg>
        <pc:spChg chg="add del">
          <ac:chgData name="HUANG LIN" userId="S::s301266@studenti.polito.it::1b5dcee7-0d99-405d-a0f0-637f14b99ad0" providerId="AD" clId="Web-{B9CAB386-E3C5-446C-BC33-9187DCD6AE5E}" dt="2023-05-09T22:50:05.396" v="34"/>
          <ac:spMkLst>
            <pc:docMk/>
            <pc:sldMk cId="3465091535" sldId="347"/>
            <ac:spMk id="152" creationId="{BACC6370-2D7E-4714-9D71-7542949D7D5D}"/>
          </ac:spMkLst>
        </pc:spChg>
        <pc:spChg chg="add del">
          <ac:chgData name="HUANG LIN" userId="S::s301266@studenti.polito.it::1b5dcee7-0d99-405d-a0f0-637f14b99ad0" providerId="AD" clId="Web-{B9CAB386-E3C5-446C-BC33-9187DCD6AE5E}" dt="2023-05-09T22:50:05.396" v="34"/>
          <ac:spMkLst>
            <pc:docMk/>
            <pc:sldMk cId="3465091535" sldId="347"/>
            <ac:spMk id="154" creationId="{F68B3F68-107C-434F-AA38-110D5EA91B85}"/>
          </ac:spMkLst>
        </pc:spChg>
        <pc:spChg chg="add del">
          <ac:chgData name="HUANG LIN" userId="S::s301266@studenti.polito.it::1b5dcee7-0d99-405d-a0f0-637f14b99ad0" providerId="AD" clId="Web-{B9CAB386-E3C5-446C-BC33-9187DCD6AE5E}" dt="2023-05-09T22:50:05.396" v="34"/>
          <ac:spMkLst>
            <pc:docMk/>
            <pc:sldMk cId="3465091535" sldId="347"/>
            <ac:spMk id="156" creationId="{AAD0DBB9-1A4B-4391-81D4-CB19F9AB918A}"/>
          </ac:spMkLst>
        </pc:spChg>
        <pc:spChg chg="add del">
          <ac:chgData name="HUANG LIN" userId="S::s301266@studenti.polito.it::1b5dcee7-0d99-405d-a0f0-637f14b99ad0" providerId="AD" clId="Web-{B9CAB386-E3C5-446C-BC33-9187DCD6AE5E}" dt="2023-05-09T22:50:05.396" v="34"/>
          <ac:spMkLst>
            <pc:docMk/>
            <pc:sldMk cId="3465091535" sldId="347"/>
            <ac:spMk id="158" creationId="{063BBA22-50EA-4C4D-BE05-F1CE4E63AA56}"/>
          </ac:spMkLst>
        </pc:spChg>
        <pc:spChg chg="add del">
          <ac:chgData name="HUANG LIN" userId="S::s301266@studenti.polito.it::1b5dcee7-0d99-405d-a0f0-637f14b99ad0" providerId="AD" clId="Web-{B9CAB386-E3C5-446C-BC33-9187DCD6AE5E}" dt="2023-05-09T22:50:05.396" v="34"/>
          <ac:spMkLst>
            <pc:docMk/>
            <pc:sldMk cId="3465091535" sldId="347"/>
            <ac:spMk id="163" creationId="{9228552E-C8B1-4A80-8448-0787CE0FC704}"/>
          </ac:spMkLst>
        </pc:spChg>
        <pc:graphicFrameChg chg="add del mod modGraphic">
          <ac:chgData name="HUANG LIN" userId="S::s301266@studenti.polito.it::1b5dcee7-0d99-405d-a0f0-637f14b99ad0" providerId="AD" clId="Web-{B9CAB386-E3C5-446C-BC33-9187DCD6AE5E}" dt="2023-05-09T22:52:33.899" v="47" actId="20577"/>
          <ac:graphicFrameMkLst>
            <pc:docMk/>
            <pc:sldMk cId="3465091535" sldId="347"/>
            <ac:graphicFrameMk id="147" creationId="{4659E555-6CF5-A8E6-9E1A-D52A640D9FFF}"/>
          </ac:graphicFrameMkLst>
        </pc:graphicFrameChg>
      </pc:sldChg>
      <pc:sldChg chg="addSp delSp modSp">
        <pc:chgData name="HUANG LIN" userId="S::s301266@studenti.polito.it::1b5dcee7-0d99-405d-a0f0-637f14b99ad0" providerId="AD" clId="Web-{B9CAB386-E3C5-446C-BC33-9187DCD6AE5E}" dt="2023-05-09T22:57:34.922" v="82"/>
        <pc:sldMkLst>
          <pc:docMk/>
          <pc:sldMk cId="598547174" sldId="348"/>
        </pc:sldMkLst>
        <pc:spChg chg="add del">
          <ac:chgData name="HUANG LIN" userId="S::s301266@studenti.polito.it::1b5dcee7-0d99-405d-a0f0-637f14b99ad0" providerId="AD" clId="Web-{B9CAB386-E3C5-446C-BC33-9187DCD6AE5E}" dt="2023-05-09T22:53:23.493" v="50"/>
          <ac:spMkLst>
            <pc:docMk/>
            <pc:sldMk cId="598547174" sldId="348"/>
            <ac:spMk id="2" creationId="{AAAB8344-1F30-F9C0-3D5F-3CFBE922FF57}"/>
          </ac:spMkLst>
        </pc:spChg>
        <pc:spChg chg="add del">
          <ac:chgData name="HUANG LIN" userId="S::s301266@studenti.polito.it::1b5dcee7-0d99-405d-a0f0-637f14b99ad0" providerId="AD" clId="Web-{B9CAB386-E3C5-446C-BC33-9187DCD6AE5E}" dt="2023-05-09T22:54:14.122" v="55"/>
          <ac:spMkLst>
            <pc:docMk/>
            <pc:sldMk cId="598547174" sldId="348"/>
            <ac:spMk id="5" creationId="{016960BB-AE9C-C7E1-9472-89DB23EC6D03}"/>
          </ac:spMkLst>
        </pc:spChg>
        <pc:spChg chg="add del">
          <ac:chgData name="HUANG LIN" userId="S::s301266@studenti.polito.it::1b5dcee7-0d99-405d-a0f0-637f14b99ad0" providerId="AD" clId="Web-{B9CAB386-E3C5-446C-BC33-9187DCD6AE5E}" dt="2023-05-09T22:54:40.060" v="59"/>
          <ac:spMkLst>
            <pc:docMk/>
            <pc:sldMk cId="598547174" sldId="348"/>
            <ac:spMk id="7" creationId="{56A54F87-B600-8057-1D25-7863834C9D8A}"/>
          </ac:spMkLst>
        </pc:spChg>
        <pc:spChg chg="add del">
          <ac:chgData name="HUANG LIN" userId="S::s301266@studenti.polito.it::1b5dcee7-0d99-405d-a0f0-637f14b99ad0" providerId="AD" clId="Web-{B9CAB386-E3C5-446C-BC33-9187DCD6AE5E}" dt="2023-05-09T22:54:34.872" v="58"/>
          <ac:spMkLst>
            <pc:docMk/>
            <pc:sldMk cId="598547174" sldId="348"/>
            <ac:spMk id="8" creationId="{64B971A3-1AE5-9606-BDE5-EDBA22887F1F}"/>
          </ac:spMkLst>
        </pc:spChg>
        <pc:spChg chg="add mod">
          <ac:chgData name="HUANG LIN" userId="S::s301266@studenti.polito.it::1b5dcee7-0d99-405d-a0f0-637f14b99ad0" providerId="AD" clId="Web-{B9CAB386-E3C5-446C-BC33-9187DCD6AE5E}" dt="2023-05-09T22:57:34.922" v="82"/>
          <ac:spMkLst>
            <pc:docMk/>
            <pc:sldMk cId="598547174" sldId="348"/>
            <ac:spMk id="11" creationId="{B5AAF9ED-E65B-4830-7AA9-0ABF9EA4BBCB}"/>
          </ac:spMkLst>
        </pc:spChg>
        <pc:picChg chg="mod">
          <ac:chgData name="HUANG LIN" userId="S::s301266@studenti.polito.it::1b5dcee7-0d99-405d-a0f0-637f14b99ad0" providerId="AD" clId="Web-{B9CAB386-E3C5-446C-BC33-9187DCD6AE5E}" dt="2023-05-09T22:54:01.106" v="53" actId="1076"/>
          <ac:picMkLst>
            <pc:docMk/>
            <pc:sldMk cId="598547174" sldId="348"/>
            <ac:picMk id="6" creationId="{E19D80CB-3FC8-7BDC-221B-BFCA33059E5C}"/>
          </ac:picMkLst>
        </pc:picChg>
        <pc:inkChg chg="add del">
          <ac:chgData name="HUANG LIN" userId="S::s301266@studenti.polito.it::1b5dcee7-0d99-405d-a0f0-637f14b99ad0" providerId="AD" clId="Web-{B9CAB386-E3C5-446C-BC33-9187DCD6AE5E}" dt="2023-05-09T22:53:53.230" v="52"/>
          <ac:inkMkLst>
            <pc:docMk/>
            <pc:sldMk cId="598547174" sldId="348"/>
            <ac:inkMk id="3" creationId="{91620F07-998A-5375-706E-CB6477C9229B}"/>
          </ac:inkMkLst>
        </pc:inkChg>
        <pc:inkChg chg="add del">
          <ac:chgData name="HUANG LIN" userId="S::s301266@studenti.polito.it::1b5dcee7-0d99-405d-a0f0-637f14b99ad0" providerId="AD" clId="Web-{B9CAB386-E3C5-446C-BC33-9187DCD6AE5E}" dt="2023-05-09T22:55:19.654" v="61"/>
          <ac:inkMkLst>
            <pc:docMk/>
            <pc:sldMk cId="598547174" sldId="348"/>
            <ac:inkMk id="9" creationId="{374674DE-8543-9CF9-6A3A-62A88CC02E24}"/>
          </ac:inkMkLst>
        </pc:inkChg>
        <pc:inkChg chg="add del">
          <ac:chgData name="HUANG LIN" userId="S::s301266@studenti.polito.it::1b5dcee7-0d99-405d-a0f0-637f14b99ad0" providerId="AD" clId="Web-{B9CAB386-E3C5-446C-BC33-9187DCD6AE5E}" dt="2023-05-09T22:55:37.186" v="63"/>
          <ac:inkMkLst>
            <pc:docMk/>
            <pc:sldMk cId="598547174" sldId="348"/>
            <ac:inkMk id="10" creationId="{8B193067-1B41-2EC8-151F-7E28D5BF6D63}"/>
          </ac:inkMkLst>
        </pc:inkChg>
        <pc:inkChg chg="add del">
          <ac:chgData name="HUANG LIN" userId="S::s301266@studenti.polito.it::1b5dcee7-0d99-405d-a0f0-637f14b99ad0" providerId="AD" clId="Web-{B9CAB386-E3C5-446C-BC33-9187DCD6AE5E}" dt="2023-05-09T22:56:09.624" v="70"/>
          <ac:inkMkLst>
            <pc:docMk/>
            <pc:sldMk cId="598547174" sldId="348"/>
            <ac:inkMk id="12" creationId="{A4C28682-EA48-2DDE-26D0-E7AB4ECE1908}"/>
          </ac:inkMkLst>
        </pc:inkChg>
        <pc:inkChg chg="add del">
          <ac:chgData name="HUANG LIN" userId="S::s301266@studenti.polito.it::1b5dcee7-0d99-405d-a0f0-637f14b99ad0" providerId="AD" clId="Web-{B9CAB386-E3C5-446C-BC33-9187DCD6AE5E}" dt="2023-05-09T22:56:06.639" v="69"/>
          <ac:inkMkLst>
            <pc:docMk/>
            <pc:sldMk cId="598547174" sldId="348"/>
            <ac:inkMk id="13" creationId="{E925ED4F-4F96-85B7-7A15-24A661185190}"/>
          </ac:inkMkLst>
        </pc:inkChg>
        <pc:inkChg chg="add del">
          <ac:chgData name="HUANG LIN" userId="S::s301266@studenti.polito.it::1b5dcee7-0d99-405d-a0f0-637f14b99ad0" providerId="AD" clId="Web-{B9CAB386-E3C5-446C-BC33-9187DCD6AE5E}" dt="2023-05-09T22:56:14.780" v="72"/>
          <ac:inkMkLst>
            <pc:docMk/>
            <pc:sldMk cId="598547174" sldId="348"/>
            <ac:inkMk id="14" creationId="{7A9A1987-0FFD-8AE7-8DE8-6B4C22FAB8A5}"/>
          </ac:inkMkLst>
        </pc:inkChg>
        <pc:inkChg chg="add del">
          <ac:chgData name="HUANG LIN" userId="S::s301266@studenti.polito.it::1b5dcee7-0d99-405d-a0f0-637f14b99ad0" providerId="AD" clId="Web-{B9CAB386-E3C5-446C-BC33-9187DCD6AE5E}" dt="2023-05-09T22:56:26.890" v="74"/>
          <ac:inkMkLst>
            <pc:docMk/>
            <pc:sldMk cId="598547174" sldId="348"/>
            <ac:inkMk id="15" creationId="{3BB14F71-8F64-1DC9-F13B-5DA08C743C33}"/>
          </ac:inkMkLst>
        </pc:inkChg>
      </pc:sldChg>
      <pc:sldChg chg="addSp delSp modSp">
        <pc:chgData name="HUANG LIN" userId="S::s301266@studenti.polito.it::1b5dcee7-0d99-405d-a0f0-637f14b99ad0" providerId="AD" clId="Web-{B9CAB386-E3C5-446C-BC33-9187DCD6AE5E}" dt="2023-05-09T23:08:35.658" v="215" actId="20577"/>
        <pc:sldMkLst>
          <pc:docMk/>
          <pc:sldMk cId="402974724" sldId="349"/>
        </pc:sldMkLst>
        <pc:spChg chg="add mod">
          <ac:chgData name="HUANG LIN" userId="S::s301266@studenti.polito.it::1b5dcee7-0d99-405d-a0f0-637f14b99ad0" providerId="AD" clId="Web-{B9CAB386-E3C5-446C-BC33-9187DCD6AE5E}" dt="2023-05-09T23:07:02.453" v="210" actId="1076"/>
          <ac:spMkLst>
            <pc:docMk/>
            <pc:sldMk cId="402974724" sldId="349"/>
            <ac:spMk id="4" creationId="{DCEB6B8F-2A6A-6AAD-CADD-ABCE308E0DC0}"/>
          </ac:spMkLst>
        </pc:spChg>
        <pc:spChg chg="add del">
          <ac:chgData name="HUANG LIN" userId="S::s301266@studenti.polito.it::1b5dcee7-0d99-405d-a0f0-637f14b99ad0" providerId="AD" clId="Web-{B9CAB386-E3C5-446C-BC33-9187DCD6AE5E}" dt="2023-05-09T23:01:50.786" v="101"/>
          <ac:spMkLst>
            <pc:docMk/>
            <pc:sldMk cId="402974724" sldId="349"/>
            <ac:spMk id="6" creationId="{AF112C30-48EC-F4FA-EB64-97654E164959}"/>
          </ac:spMkLst>
        </pc:spChg>
        <pc:spChg chg="add del mod">
          <ac:chgData name="HUANG LIN" userId="S::s301266@studenti.polito.it::1b5dcee7-0d99-405d-a0f0-637f14b99ad0" providerId="AD" clId="Web-{B9CAB386-E3C5-446C-BC33-9187DCD6AE5E}" dt="2023-05-09T23:08:35.658" v="215" actId="20577"/>
          <ac:spMkLst>
            <pc:docMk/>
            <pc:sldMk cId="402974724" sldId="349"/>
            <ac:spMk id="7" creationId="{CC48D0D3-1DDD-23C3-263E-88FF6EF8A8FC}"/>
          </ac:spMkLst>
        </pc:spChg>
        <pc:picChg chg="add mod">
          <ac:chgData name="HUANG LIN" userId="S::s301266@studenti.polito.it::1b5dcee7-0d99-405d-a0f0-637f14b99ad0" providerId="AD" clId="Web-{B9CAB386-E3C5-446C-BC33-9187DCD6AE5E}" dt="2023-05-09T23:06:59.766" v="209" actId="1076"/>
          <ac:picMkLst>
            <pc:docMk/>
            <pc:sldMk cId="402974724" sldId="349"/>
            <ac:picMk id="2" creationId="{0D5E5A7C-1906-7D62-7BDD-E2BE6F818104}"/>
          </ac:picMkLst>
        </pc:picChg>
        <pc:picChg chg="del">
          <ac:chgData name="HUANG LIN" userId="S::s301266@studenti.polito.it::1b5dcee7-0d99-405d-a0f0-637f14b99ad0" providerId="AD" clId="Web-{B9CAB386-E3C5-446C-BC33-9187DCD6AE5E}" dt="2023-05-09T22:46:00.735" v="1"/>
          <ac:picMkLst>
            <pc:docMk/>
            <pc:sldMk cId="402974724" sldId="349"/>
            <ac:picMk id="28" creationId="{2F48CE8C-38CF-6626-B165-41CF3F28DD8A}"/>
          </ac:picMkLst>
        </pc:picChg>
        <pc:picChg chg="del">
          <ac:chgData name="HUANG LIN" userId="S::s301266@studenti.polito.it::1b5dcee7-0d99-405d-a0f0-637f14b99ad0" providerId="AD" clId="Web-{B9CAB386-E3C5-446C-BC33-9187DCD6AE5E}" dt="2023-05-09T22:45:58.782" v="0"/>
          <ac:picMkLst>
            <pc:docMk/>
            <pc:sldMk cId="402974724" sldId="349"/>
            <ac:picMk id="30" creationId="{D4B1A077-88AC-170D-F385-0F60A9E7A356}"/>
          </ac:picMkLst>
        </pc:picChg>
      </pc:sldChg>
      <pc:sldChg chg="addSp delSp modSp">
        <pc:chgData name="HUANG LIN" userId="S::s301266@studenti.polito.it::1b5dcee7-0d99-405d-a0f0-637f14b99ad0" providerId="AD" clId="Web-{B9CAB386-E3C5-446C-BC33-9187DCD6AE5E}" dt="2023-05-09T23:08:40.205" v="216" actId="20577"/>
        <pc:sldMkLst>
          <pc:docMk/>
          <pc:sldMk cId="2995164932" sldId="350"/>
        </pc:sldMkLst>
        <pc:spChg chg="add mod">
          <ac:chgData name="HUANG LIN" userId="S::s301266@studenti.polito.it::1b5dcee7-0d99-405d-a0f0-637f14b99ad0" providerId="AD" clId="Web-{B9CAB386-E3C5-446C-BC33-9187DCD6AE5E}" dt="2023-05-09T23:06:38.575" v="207" actId="1076"/>
          <ac:spMkLst>
            <pc:docMk/>
            <pc:sldMk cId="2995164932" sldId="350"/>
            <ac:spMk id="6" creationId="{8C85ECFB-E8FE-61E3-0D17-5F6C3C6E348A}"/>
          </ac:spMkLst>
        </pc:spChg>
        <pc:spChg chg="add mod">
          <ac:chgData name="HUANG LIN" userId="S::s301266@studenti.polito.it::1b5dcee7-0d99-405d-a0f0-637f14b99ad0" providerId="AD" clId="Web-{B9CAB386-E3C5-446C-BC33-9187DCD6AE5E}" dt="2023-05-09T23:08:40.205" v="216" actId="20577"/>
          <ac:spMkLst>
            <pc:docMk/>
            <pc:sldMk cId="2995164932" sldId="350"/>
            <ac:spMk id="7" creationId="{77B84CF8-B5DE-C1D2-41B1-1D6055340C6C}"/>
          </ac:spMkLst>
        </pc:spChg>
        <pc:picChg chg="add mod modCrop">
          <ac:chgData name="HUANG LIN" userId="S::s301266@studenti.polito.it::1b5dcee7-0d99-405d-a0f0-637f14b99ad0" providerId="AD" clId="Web-{B9CAB386-E3C5-446C-BC33-9187DCD6AE5E}" dt="2023-05-09T23:06:26.606" v="204" actId="1076"/>
          <ac:picMkLst>
            <pc:docMk/>
            <pc:sldMk cId="2995164932" sldId="350"/>
            <ac:picMk id="2" creationId="{CA9D0704-9E0B-900D-4DB2-5CDEEBFEAD54}"/>
          </ac:picMkLst>
        </pc:picChg>
        <pc:picChg chg="del">
          <ac:chgData name="HUANG LIN" userId="S::s301266@studenti.polito.it::1b5dcee7-0d99-405d-a0f0-637f14b99ad0" providerId="AD" clId="Web-{B9CAB386-E3C5-446C-BC33-9187DCD6AE5E}" dt="2023-05-09T22:46:02.860" v="2"/>
          <ac:picMkLst>
            <pc:docMk/>
            <pc:sldMk cId="2995164932" sldId="350"/>
            <ac:picMk id="3" creationId="{C9755640-43F7-FB3F-2DC1-728B21173E7B}"/>
          </ac:picMkLst>
        </pc:picChg>
        <pc:picChg chg="del">
          <ac:chgData name="HUANG LIN" userId="S::s301266@studenti.polito.it::1b5dcee7-0d99-405d-a0f0-637f14b99ad0" providerId="AD" clId="Web-{B9CAB386-E3C5-446C-BC33-9187DCD6AE5E}" dt="2023-05-09T22:46:04.938" v="3"/>
          <ac:picMkLst>
            <pc:docMk/>
            <pc:sldMk cId="2995164932" sldId="350"/>
            <ac:picMk id="8" creationId="{794FD554-B3F5-E355-298D-FF09AE4CE577}"/>
          </ac:picMkLst>
        </pc:picChg>
      </pc:sldChg>
    </pc:docChg>
  </pc:docChgLst>
  <pc:docChgLst>
    <pc:chgData name="YIN JUN" userId="S::s296134@studenti.polito.it::40f53ba7-6859-4e15-b6a0-4f636ac10741" providerId="AD" clId="Web-{876EA0BE-180B-47AB-8A47-39CFFA58148D}"/>
    <pc:docChg chg="modSld">
      <pc:chgData name="YIN JUN" userId="S::s296134@studenti.polito.it::40f53ba7-6859-4e15-b6a0-4f636ac10741" providerId="AD" clId="Web-{876EA0BE-180B-47AB-8A47-39CFFA58148D}" dt="2023-05-16T17:50:18.311" v="15" actId="1076"/>
      <pc:docMkLst>
        <pc:docMk/>
      </pc:docMkLst>
      <pc:sldChg chg="addSp delSp modSp">
        <pc:chgData name="YIN JUN" userId="S::s296134@studenti.polito.it::40f53ba7-6859-4e15-b6a0-4f636ac10741" providerId="AD" clId="Web-{876EA0BE-180B-47AB-8A47-39CFFA58148D}" dt="2023-05-16T17:50:18.311" v="15" actId="1076"/>
        <pc:sldMkLst>
          <pc:docMk/>
          <pc:sldMk cId="1904998559" sldId="357"/>
        </pc:sldMkLst>
        <pc:picChg chg="add mod">
          <ac:chgData name="YIN JUN" userId="S::s296134@studenti.polito.it::40f53ba7-6859-4e15-b6a0-4f636ac10741" providerId="AD" clId="Web-{876EA0BE-180B-47AB-8A47-39CFFA58148D}" dt="2023-05-16T17:50:16.186" v="14" actId="1076"/>
          <ac:picMkLst>
            <pc:docMk/>
            <pc:sldMk cId="1904998559" sldId="357"/>
            <ac:picMk id="6" creationId="{A0E00ADA-565B-1D28-0FAD-19299323A3CB}"/>
          </ac:picMkLst>
        </pc:picChg>
        <pc:picChg chg="add mod">
          <ac:chgData name="YIN JUN" userId="S::s296134@studenti.polito.it::40f53ba7-6859-4e15-b6a0-4f636ac10741" providerId="AD" clId="Web-{876EA0BE-180B-47AB-8A47-39CFFA58148D}" dt="2023-05-16T17:50:18.311" v="15" actId="1076"/>
          <ac:picMkLst>
            <pc:docMk/>
            <pc:sldMk cId="1904998559" sldId="357"/>
            <ac:picMk id="7" creationId="{E4C36C59-DFF4-DCBB-86E3-15551ED736EC}"/>
          </ac:picMkLst>
        </pc:picChg>
        <pc:picChg chg="del">
          <ac:chgData name="YIN JUN" userId="S::s296134@studenti.polito.it::40f53ba7-6859-4e15-b6a0-4f636ac10741" providerId="AD" clId="Web-{876EA0BE-180B-47AB-8A47-39CFFA58148D}" dt="2023-05-16T17:49:41.826" v="2"/>
          <ac:picMkLst>
            <pc:docMk/>
            <pc:sldMk cId="1904998559" sldId="357"/>
            <ac:picMk id="8" creationId="{B628FD73-96D4-5726-7474-514A9A7E53DC}"/>
          </ac:picMkLst>
        </pc:picChg>
        <pc:picChg chg="del">
          <ac:chgData name="YIN JUN" userId="S::s296134@studenti.polito.it::40f53ba7-6859-4e15-b6a0-4f636ac10741" providerId="AD" clId="Web-{876EA0BE-180B-47AB-8A47-39CFFA58148D}" dt="2023-05-16T17:50:00.452" v="7"/>
          <ac:picMkLst>
            <pc:docMk/>
            <pc:sldMk cId="1904998559" sldId="357"/>
            <ac:picMk id="20" creationId="{48CBD229-16E4-FDFF-706B-5E66703AE618}"/>
          </ac:picMkLst>
        </pc:picChg>
      </pc:sldChg>
    </pc:docChg>
  </pc:docChgLst>
  <pc:docChgLst>
    <pc:chgData name="Li  Yangshihao" userId="S::s302568@studenti.polito.it::ee48da2e-17a2-4953-b1e7-564eeca1e514" providerId="AD" clId="Web-{75FACF3B-181B-46F0-AB2F-7D4CDD15548B}"/>
    <pc:docChg chg="modSld">
      <pc:chgData name="Li  Yangshihao" userId="S::s302568@studenti.polito.it::ee48da2e-17a2-4953-b1e7-564eeca1e514" providerId="AD" clId="Web-{75FACF3B-181B-46F0-AB2F-7D4CDD15548B}" dt="2023-05-17T06:20:53.870" v="6" actId="1076"/>
      <pc:docMkLst>
        <pc:docMk/>
      </pc:docMkLst>
      <pc:sldChg chg="addSp delSp modSp">
        <pc:chgData name="Li  Yangshihao" userId="S::s302568@studenti.polito.it::ee48da2e-17a2-4953-b1e7-564eeca1e514" providerId="AD" clId="Web-{75FACF3B-181B-46F0-AB2F-7D4CDD15548B}" dt="2023-05-17T06:20:53.870" v="6" actId="1076"/>
        <pc:sldMkLst>
          <pc:docMk/>
          <pc:sldMk cId="126589775" sldId="345"/>
        </pc:sldMkLst>
        <pc:picChg chg="del">
          <ac:chgData name="Li  Yangshihao" userId="S::s302568@studenti.polito.it::ee48da2e-17a2-4953-b1e7-564eeca1e514" providerId="AD" clId="Web-{75FACF3B-181B-46F0-AB2F-7D4CDD15548B}" dt="2023-05-17T06:20:18.400" v="0"/>
          <ac:picMkLst>
            <pc:docMk/>
            <pc:sldMk cId="126589775" sldId="345"/>
            <ac:picMk id="3" creationId="{8FFAA7A7-E11F-C850-FEC0-1BAD51904BB2}"/>
          </ac:picMkLst>
        </pc:picChg>
        <pc:picChg chg="add mod">
          <ac:chgData name="Li  Yangshihao" userId="S::s302568@studenti.polito.it::ee48da2e-17a2-4953-b1e7-564eeca1e514" providerId="AD" clId="Web-{75FACF3B-181B-46F0-AB2F-7D4CDD15548B}" dt="2023-05-17T06:20:53.870" v="6" actId="1076"/>
          <ac:picMkLst>
            <pc:docMk/>
            <pc:sldMk cId="126589775" sldId="345"/>
            <ac:picMk id="10" creationId="{981F2B23-4214-F229-63DA-59143174F840}"/>
          </ac:picMkLst>
        </pc:picChg>
      </pc:sldChg>
    </pc:docChg>
  </pc:docChgLst>
  <pc:docChgLst>
    <pc:chgData name="HUANG LIN" userId="S::s301266@studenti.polito.it::1b5dcee7-0d99-405d-a0f0-637f14b99ad0" providerId="AD" clId="Web-{E37CB496-11AD-4885-84B0-E80E92DC8680}"/>
    <pc:docChg chg="modSld sldOrd">
      <pc:chgData name="HUANG LIN" userId="S::s301266@studenti.polito.it::1b5dcee7-0d99-405d-a0f0-637f14b99ad0" providerId="AD" clId="Web-{E37CB496-11AD-4885-84B0-E80E92DC8680}" dt="2023-05-16T21:44:06.957" v="145"/>
      <pc:docMkLst>
        <pc:docMk/>
      </pc:docMkLst>
      <pc:sldChg chg="modSp">
        <pc:chgData name="HUANG LIN" userId="S::s301266@studenti.polito.it::1b5dcee7-0d99-405d-a0f0-637f14b99ad0" providerId="AD" clId="Web-{E37CB496-11AD-4885-84B0-E80E92DC8680}" dt="2023-05-16T19:42:56.869" v="5"/>
        <pc:sldMkLst>
          <pc:docMk/>
          <pc:sldMk cId="3465091535" sldId="347"/>
        </pc:sldMkLst>
        <pc:graphicFrameChg chg="modGraphic">
          <ac:chgData name="HUANG LIN" userId="S::s301266@studenti.polito.it::1b5dcee7-0d99-405d-a0f0-637f14b99ad0" providerId="AD" clId="Web-{E37CB496-11AD-4885-84B0-E80E92DC8680}" dt="2023-05-16T19:42:56.869" v="5"/>
          <ac:graphicFrameMkLst>
            <pc:docMk/>
            <pc:sldMk cId="3465091535" sldId="347"/>
            <ac:graphicFrameMk id="147" creationId="{4659E555-6CF5-A8E6-9E1A-D52A640D9FFF}"/>
          </ac:graphicFrameMkLst>
        </pc:graphicFrameChg>
      </pc:sldChg>
      <pc:sldChg chg="addSp delSp modSp">
        <pc:chgData name="HUANG LIN" userId="S::s301266@studenti.polito.it::1b5dcee7-0d99-405d-a0f0-637f14b99ad0" providerId="AD" clId="Web-{E37CB496-11AD-4885-84B0-E80E92DC8680}" dt="2023-05-16T21:39:09.072" v="89" actId="1076"/>
        <pc:sldMkLst>
          <pc:docMk/>
          <pc:sldMk cId="598547174" sldId="348"/>
        </pc:sldMkLst>
        <pc:spChg chg="mod ord">
          <ac:chgData name="HUANG LIN" userId="S::s301266@studenti.polito.it::1b5dcee7-0d99-405d-a0f0-637f14b99ad0" providerId="AD" clId="Web-{E37CB496-11AD-4885-84B0-E80E92DC8680}" dt="2023-05-16T21:39:09.072" v="89" actId="1076"/>
          <ac:spMkLst>
            <pc:docMk/>
            <pc:sldMk cId="598547174" sldId="348"/>
            <ac:spMk id="11" creationId="{B5AAF9ED-E65B-4830-7AA9-0ABF9EA4BBCB}"/>
          </ac:spMkLst>
        </pc:spChg>
        <pc:picChg chg="add mod">
          <ac:chgData name="HUANG LIN" userId="S::s301266@studenti.polito.it::1b5dcee7-0d99-405d-a0f0-637f14b99ad0" providerId="AD" clId="Web-{E37CB496-11AD-4885-84B0-E80E92DC8680}" dt="2023-05-16T21:39:00.369" v="86" actId="14100"/>
          <ac:picMkLst>
            <pc:docMk/>
            <pc:sldMk cId="598547174" sldId="348"/>
            <ac:picMk id="3" creationId="{79D8C9A7-868E-B6E2-27CC-6C8FC9682208}"/>
          </ac:picMkLst>
        </pc:picChg>
        <pc:picChg chg="del">
          <ac:chgData name="HUANG LIN" userId="S::s301266@studenti.polito.it::1b5dcee7-0d99-405d-a0f0-637f14b99ad0" providerId="AD" clId="Web-{E37CB496-11AD-4885-84B0-E80E92DC8680}" dt="2023-05-16T21:38:15.289" v="67"/>
          <ac:picMkLst>
            <pc:docMk/>
            <pc:sldMk cId="598547174" sldId="348"/>
            <ac:picMk id="4" creationId="{A67BF5C1-A251-2DB2-EC17-A9DD9914A297}"/>
          </ac:picMkLst>
        </pc:picChg>
        <pc:picChg chg="add mod">
          <ac:chgData name="HUANG LIN" userId="S::s301266@studenti.polito.it::1b5dcee7-0d99-405d-a0f0-637f14b99ad0" providerId="AD" clId="Web-{E37CB496-11AD-4885-84B0-E80E92DC8680}" dt="2023-05-16T21:38:51.775" v="84" actId="1076"/>
          <ac:picMkLst>
            <pc:docMk/>
            <pc:sldMk cId="598547174" sldId="348"/>
            <ac:picMk id="5" creationId="{E57ABC0B-C511-800E-FC37-54E3A533DE49}"/>
          </ac:picMkLst>
        </pc:picChg>
        <pc:picChg chg="del">
          <ac:chgData name="HUANG LIN" userId="S::s301266@studenti.polito.it::1b5dcee7-0d99-405d-a0f0-637f14b99ad0" providerId="AD" clId="Web-{E37CB496-11AD-4885-84B0-E80E92DC8680}" dt="2023-05-16T21:38:16.524" v="68"/>
          <ac:picMkLst>
            <pc:docMk/>
            <pc:sldMk cId="598547174" sldId="348"/>
            <ac:picMk id="6" creationId="{E19D80CB-3FC8-7BDC-221B-BFCA33059E5C}"/>
          </ac:picMkLst>
        </pc:picChg>
      </pc:sldChg>
      <pc:sldChg chg="addSp delSp modSp">
        <pc:chgData name="HUANG LIN" userId="S::s301266@studenti.polito.it::1b5dcee7-0d99-405d-a0f0-637f14b99ad0" providerId="AD" clId="Web-{E37CB496-11AD-4885-84B0-E80E92DC8680}" dt="2023-05-16T21:44:06.957" v="145"/>
        <pc:sldMkLst>
          <pc:docMk/>
          <pc:sldMk cId="402974724" sldId="349"/>
        </pc:sldMkLst>
        <pc:spChg chg="mod ord">
          <ac:chgData name="HUANG LIN" userId="S::s301266@studenti.polito.it::1b5dcee7-0d99-405d-a0f0-637f14b99ad0" providerId="AD" clId="Web-{E37CB496-11AD-4885-84B0-E80E92DC8680}" dt="2023-05-16T21:42:51.470" v="130" actId="1076"/>
          <ac:spMkLst>
            <pc:docMk/>
            <pc:sldMk cId="402974724" sldId="349"/>
            <ac:spMk id="4" creationId="{DCEB6B8F-2A6A-6AAD-CADD-ABCE308E0DC0}"/>
          </ac:spMkLst>
        </pc:spChg>
        <pc:spChg chg="add mod">
          <ac:chgData name="HUANG LIN" userId="S::s301266@studenti.polito.it::1b5dcee7-0d99-405d-a0f0-637f14b99ad0" providerId="AD" clId="Web-{E37CB496-11AD-4885-84B0-E80E92DC8680}" dt="2023-05-16T21:44:06.957" v="145"/>
          <ac:spMkLst>
            <pc:docMk/>
            <pc:sldMk cId="402974724" sldId="349"/>
            <ac:spMk id="11" creationId="{15FA3ABB-BF5A-47FB-B8C2-3B67B6917540}"/>
          </ac:spMkLst>
        </pc:spChg>
        <pc:picChg chg="del">
          <ac:chgData name="HUANG LIN" userId="S::s301266@studenti.polito.it::1b5dcee7-0d99-405d-a0f0-637f14b99ad0" providerId="AD" clId="Web-{E37CB496-11AD-4885-84B0-E80E92DC8680}" dt="2023-05-16T20:31:32.866" v="17"/>
          <ac:picMkLst>
            <pc:docMk/>
            <pc:sldMk cId="402974724" sldId="349"/>
            <ac:picMk id="2" creationId="{0D5E5A7C-1906-7D62-7BDD-E2BE6F818104}"/>
          </ac:picMkLst>
        </pc:picChg>
        <pc:picChg chg="add del mod">
          <ac:chgData name="HUANG LIN" userId="S::s301266@studenti.polito.it::1b5dcee7-0d99-405d-a0f0-637f14b99ad0" providerId="AD" clId="Web-{E37CB496-11AD-4885-84B0-E80E92DC8680}" dt="2023-05-16T21:40:11.402" v="99"/>
          <ac:picMkLst>
            <pc:docMk/>
            <pc:sldMk cId="402974724" sldId="349"/>
            <ac:picMk id="3" creationId="{688C27C7-B16D-ABCF-D88A-E4C394B78242}"/>
          </ac:picMkLst>
        </pc:picChg>
        <pc:picChg chg="add mod ord">
          <ac:chgData name="HUANG LIN" userId="S::s301266@studenti.polito.it::1b5dcee7-0d99-405d-a0f0-637f14b99ad0" providerId="AD" clId="Web-{E37CB496-11AD-4885-84B0-E80E92DC8680}" dt="2023-05-16T21:42:59.704" v="132" actId="1076"/>
          <ac:picMkLst>
            <pc:docMk/>
            <pc:sldMk cId="402974724" sldId="349"/>
            <ac:picMk id="6" creationId="{94F96893-2609-3397-F478-593C6F2BCC8B}"/>
          </ac:picMkLst>
        </pc:picChg>
        <pc:picChg chg="add mod">
          <ac:chgData name="HUANG LIN" userId="S::s301266@studenti.polito.it::1b5dcee7-0d99-405d-a0f0-637f14b99ad0" providerId="AD" clId="Web-{E37CB496-11AD-4885-84B0-E80E92DC8680}" dt="2023-05-16T21:42:48.095" v="129" actId="14100"/>
          <ac:picMkLst>
            <pc:docMk/>
            <pc:sldMk cId="402974724" sldId="349"/>
            <ac:picMk id="8" creationId="{138CA12C-A44E-3F79-49CE-94CD05056151}"/>
          </ac:picMkLst>
        </pc:picChg>
      </pc:sldChg>
      <pc:sldChg chg="addSp delSp modSp">
        <pc:chgData name="HUANG LIN" userId="S::s301266@studenti.polito.it::1b5dcee7-0d99-405d-a0f0-637f14b99ad0" providerId="AD" clId="Web-{E37CB496-11AD-4885-84B0-E80E92DC8680}" dt="2023-05-16T21:42:27.391" v="124" actId="14100"/>
        <pc:sldMkLst>
          <pc:docMk/>
          <pc:sldMk cId="2995164932" sldId="350"/>
        </pc:sldMkLst>
        <pc:spChg chg="mod ord">
          <ac:chgData name="HUANG LIN" userId="S::s301266@studenti.polito.it::1b5dcee7-0d99-405d-a0f0-637f14b99ad0" providerId="AD" clId="Web-{E37CB496-11AD-4885-84B0-E80E92DC8680}" dt="2023-05-16T21:42:18.031" v="122" actId="1076"/>
          <ac:spMkLst>
            <pc:docMk/>
            <pc:sldMk cId="2995164932" sldId="350"/>
            <ac:spMk id="6" creationId="{8C85ECFB-E8FE-61E3-0D17-5F6C3C6E348A}"/>
          </ac:spMkLst>
        </pc:spChg>
        <pc:picChg chg="del">
          <ac:chgData name="HUANG LIN" userId="S::s301266@studenti.polito.it::1b5dcee7-0d99-405d-a0f0-637f14b99ad0" providerId="AD" clId="Web-{E37CB496-11AD-4885-84B0-E80E92DC8680}" dt="2023-05-16T20:29:55.347" v="6"/>
          <ac:picMkLst>
            <pc:docMk/>
            <pc:sldMk cId="2995164932" sldId="350"/>
            <ac:picMk id="2" creationId="{CA9D0704-9E0B-900D-4DB2-5CDEEBFEAD54}"/>
          </ac:picMkLst>
        </pc:picChg>
        <pc:picChg chg="add del mod">
          <ac:chgData name="HUANG LIN" userId="S::s301266@studenti.polito.it::1b5dcee7-0d99-405d-a0f0-637f14b99ad0" providerId="AD" clId="Web-{E37CB496-11AD-4885-84B0-E80E92DC8680}" dt="2023-05-16T21:41:35.467" v="114"/>
          <ac:picMkLst>
            <pc:docMk/>
            <pc:sldMk cId="2995164932" sldId="350"/>
            <ac:picMk id="3" creationId="{92F1FA56-C88A-F088-2609-3A8666AB2139}"/>
          </ac:picMkLst>
        </pc:picChg>
        <pc:picChg chg="add mod">
          <ac:chgData name="HUANG LIN" userId="S::s301266@studenti.polito.it::1b5dcee7-0d99-405d-a0f0-637f14b99ad0" providerId="AD" clId="Web-{E37CB496-11AD-4885-84B0-E80E92DC8680}" dt="2023-05-16T21:42:27.391" v="124" actId="14100"/>
          <ac:picMkLst>
            <pc:docMk/>
            <pc:sldMk cId="2995164932" sldId="350"/>
            <ac:picMk id="8" creationId="{6B455D64-698E-D259-A640-BC90117A06D8}"/>
          </ac:picMkLst>
        </pc:picChg>
      </pc:sldChg>
      <pc:sldChg chg="ord">
        <pc:chgData name="HUANG LIN" userId="S::s301266@studenti.polito.it::1b5dcee7-0d99-405d-a0f0-637f14b99ad0" providerId="AD" clId="Web-{E37CB496-11AD-4885-84B0-E80E92DC8680}" dt="2023-05-16T19:42:20.228" v="0"/>
        <pc:sldMkLst>
          <pc:docMk/>
          <pc:sldMk cId="2954245266" sldId="355"/>
        </pc:sldMkLst>
      </pc:sldChg>
      <pc:sldChg chg="addSp delSp modSp">
        <pc:chgData name="HUANG LIN" userId="S::s301266@studenti.polito.it::1b5dcee7-0d99-405d-a0f0-637f14b99ad0" providerId="AD" clId="Web-{E37CB496-11AD-4885-84B0-E80E92DC8680}" dt="2023-05-16T21:43:41.034" v="140" actId="1076"/>
        <pc:sldMkLst>
          <pc:docMk/>
          <pc:sldMk cId="840243874" sldId="358"/>
        </pc:sldMkLst>
        <pc:spChg chg="add mod">
          <ac:chgData name="HUANG LIN" userId="S::s301266@studenti.polito.it::1b5dcee7-0d99-405d-a0f0-637f14b99ad0" providerId="AD" clId="Web-{E37CB496-11AD-4885-84B0-E80E92DC8680}" dt="2023-05-16T21:43:35.924" v="139"/>
          <ac:spMkLst>
            <pc:docMk/>
            <pc:sldMk cId="840243874" sldId="358"/>
            <ac:spMk id="9" creationId="{8AA6D645-53EC-4A14-9352-A308667EBCC9}"/>
          </ac:spMkLst>
        </pc:spChg>
        <pc:picChg chg="add del mod">
          <ac:chgData name="HUANG LIN" userId="S::s301266@studenti.polito.it::1b5dcee7-0d99-405d-a0f0-637f14b99ad0" providerId="AD" clId="Web-{E37CB496-11AD-4885-84B0-E80E92DC8680}" dt="2023-05-16T20:44:48.032" v="46"/>
          <ac:picMkLst>
            <pc:docMk/>
            <pc:sldMk cId="840243874" sldId="358"/>
            <ac:picMk id="3" creationId="{7924F4DB-2CE2-8D3E-5B17-BF5177533D10}"/>
          </ac:picMkLst>
        </pc:picChg>
        <pc:picChg chg="del mod">
          <ac:chgData name="HUANG LIN" userId="S::s301266@studenti.polito.it::1b5dcee7-0d99-405d-a0f0-637f14b99ad0" providerId="AD" clId="Web-{E37CB496-11AD-4885-84B0-E80E92DC8680}" dt="2023-05-16T21:39:15.791" v="90"/>
          <ac:picMkLst>
            <pc:docMk/>
            <pc:sldMk cId="840243874" sldId="358"/>
            <ac:picMk id="4" creationId="{8C3149BC-0D6D-4CF1-2803-10AD9EF79630}"/>
          </ac:picMkLst>
        </pc:picChg>
        <pc:picChg chg="add del mod">
          <ac:chgData name="HUANG LIN" userId="S::s301266@studenti.polito.it::1b5dcee7-0d99-405d-a0f0-637f14b99ad0" providerId="AD" clId="Web-{E37CB496-11AD-4885-84B0-E80E92DC8680}" dt="2023-05-16T20:45:10.611" v="51"/>
          <ac:picMkLst>
            <pc:docMk/>
            <pc:sldMk cId="840243874" sldId="358"/>
            <ac:picMk id="5" creationId="{73F7F57B-7357-0603-AC74-6F45516C279B}"/>
          </ac:picMkLst>
        </pc:picChg>
        <pc:picChg chg="add mod">
          <ac:chgData name="HUANG LIN" userId="S::s301266@studenti.polito.it::1b5dcee7-0d99-405d-a0f0-637f14b99ad0" providerId="AD" clId="Web-{E37CB496-11AD-4885-84B0-E80E92DC8680}" dt="2023-05-16T21:43:41.034" v="140" actId="1076"/>
          <ac:picMkLst>
            <pc:docMk/>
            <pc:sldMk cId="840243874" sldId="358"/>
            <ac:picMk id="6" creationId="{6F900DA2-13B1-6E67-E1D0-9DFEAB5BEEBC}"/>
          </ac:picMkLst>
        </pc:picChg>
        <pc:picChg chg="add mod">
          <ac:chgData name="HUANG LIN" userId="S::s301266@studenti.polito.it::1b5dcee7-0d99-405d-a0f0-637f14b99ad0" providerId="AD" clId="Web-{E37CB496-11AD-4885-84B0-E80E92DC8680}" dt="2023-05-16T21:39:57.777" v="95" actId="1076"/>
          <ac:picMkLst>
            <pc:docMk/>
            <pc:sldMk cId="840243874" sldId="358"/>
            <ac:picMk id="8" creationId="{5322335B-AB22-8914-40EB-DBDB36B71872}"/>
          </ac:picMkLst>
        </pc:picChg>
      </pc:sldChg>
    </pc:docChg>
  </pc:docChgLst>
  <pc:docChgLst>
    <pc:chgData name="CHEN JINGSI" userId="S::s296135@studenti.polito.it::2c6a6994-749a-46da-a9cf-6c6b6bb4c573" providerId="AD" clId="Web-{B46D30E1-38E4-45BA-BF8B-0D3244BD2089}"/>
    <pc:docChg chg="addSld delSld modSld modMainMaster">
      <pc:chgData name="CHEN JINGSI" userId="S::s296135@studenti.polito.it::2c6a6994-749a-46da-a9cf-6c6b6bb4c573" providerId="AD" clId="Web-{B46D30E1-38E4-45BA-BF8B-0D3244BD2089}" dt="2023-05-16T21:38:00.341" v="29"/>
      <pc:docMkLst>
        <pc:docMk/>
      </pc:docMkLst>
      <pc:sldChg chg="modSp">
        <pc:chgData name="CHEN JINGSI" userId="S::s296135@studenti.polito.it::2c6a6994-749a-46da-a9cf-6c6b6bb4c573" providerId="AD" clId="Web-{B46D30E1-38E4-45BA-BF8B-0D3244BD2089}" dt="2023-05-16T21:17:49.157" v="12" actId="20577"/>
        <pc:sldMkLst>
          <pc:docMk/>
          <pc:sldMk cId="0" sldId="256"/>
        </pc:sldMkLst>
        <pc:spChg chg="mod">
          <ac:chgData name="CHEN JINGSI" userId="S::s296135@studenti.polito.it::2c6a6994-749a-46da-a9cf-6c6b6bb4c573" providerId="AD" clId="Web-{B46D30E1-38E4-45BA-BF8B-0D3244BD2089}" dt="2023-05-16T21:17:49.157" v="12" actId="20577"/>
          <ac:spMkLst>
            <pc:docMk/>
            <pc:sldMk cId="0" sldId="256"/>
            <ac:spMk id="5" creationId="{4C51D62C-5F52-EF1C-138B-041679BB5F94}"/>
          </ac:spMkLst>
        </pc:spChg>
        <pc:spChg chg="mod">
          <ac:chgData name="CHEN JINGSI" userId="S::s296135@studenti.polito.it::2c6a6994-749a-46da-a9cf-6c6b6bb4c573" providerId="AD" clId="Web-{B46D30E1-38E4-45BA-BF8B-0D3244BD2089}" dt="2023-05-16T20:26:22.403" v="6" actId="20577"/>
          <ac:spMkLst>
            <pc:docMk/>
            <pc:sldMk cId="0" sldId="256"/>
            <ac:spMk id="11" creationId="{33C6CE68-C2C1-F282-524E-5539C7E285BE}"/>
          </ac:spMkLst>
        </pc:spChg>
      </pc:sldChg>
      <pc:sldChg chg="addSp modSp">
        <pc:chgData name="CHEN JINGSI" userId="S::s296135@studenti.polito.it::2c6a6994-749a-46da-a9cf-6c6b6bb4c573" providerId="AD" clId="Web-{B46D30E1-38E4-45BA-BF8B-0D3244BD2089}" dt="2023-05-16T20:54:13.427" v="9"/>
        <pc:sldMkLst>
          <pc:docMk/>
          <pc:sldMk cId="565063595" sldId="340"/>
        </pc:sldMkLst>
        <pc:spChg chg="add mod">
          <ac:chgData name="CHEN JINGSI" userId="S::s296135@studenti.polito.it::2c6a6994-749a-46da-a9cf-6c6b6bb4c573" providerId="AD" clId="Web-{B46D30E1-38E4-45BA-BF8B-0D3244BD2089}" dt="2023-05-16T20:54:13.427" v="9"/>
          <ac:spMkLst>
            <pc:docMk/>
            <pc:sldMk cId="565063595" sldId="340"/>
            <ac:spMk id="8" creationId="{C14A0DA2-9115-0D2C-2527-349DEF4B1F15}"/>
          </ac:spMkLst>
        </pc:spChg>
      </pc:sldChg>
      <pc:sldChg chg="addSp modSp">
        <pc:chgData name="CHEN JINGSI" userId="S::s296135@studenti.polito.it::2c6a6994-749a-46da-a9cf-6c6b6bb4c573" providerId="AD" clId="Web-{B46D30E1-38E4-45BA-BF8B-0D3244BD2089}" dt="2023-05-16T20:54:28.850" v="11"/>
        <pc:sldMkLst>
          <pc:docMk/>
          <pc:sldMk cId="126589775" sldId="345"/>
        </pc:sldMkLst>
        <pc:spChg chg="add mod">
          <ac:chgData name="CHEN JINGSI" userId="S::s296135@studenti.polito.it::2c6a6994-749a-46da-a9cf-6c6b6bb4c573" providerId="AD" clId="Web-{B46D30E1-38E4-45BA-BF8B-0D3244BD2089}" dt="2023-05-16T20:54:28.850" v="11"/>
          <ac:spMkLst>
            <pc:docMk/>
            <pc:sldMk cId="126589775" sldId="345"/>
            <ac:spMk id="8" creationId="{430F920A-50CA-6113-CB0F-D53D6257AA71}"/>
          </ac:spMkLst>
        </pc:spChg>
      </pc:sldChg>
      <pc:sldChg chg="addSp modSp">
        <pc:chgData name="CHEN JINGSI" userId="S::s296135@studenti.polito.it::2c6a6994-749a-46da-a9cf-6c6b6bb4c573" providerId="AD" clId="Web-{B46D30E1-38E4-45BA-BF8B-0D3244BD2089}" dt="2023-05-16T20:54:28.850" v="11"/>
        <pc:sldMkLst>
          <pc:docMk/>
          <pc:sldMk cId="3465091535" sldId="347"/>
        </pc:sldMkLst>
        <pc:spChg chg="add mod">
          <ac:chgData name="CHEN JINGSI" userId="S::s296135@studenti.polito.it::2c6a6994-749a-46da-a9cf-6c6b6bb4c573" providerId="AD" clId="Web-{B46D30E1-38E4-45BA-BF8B-0D3244BD2089}" dt="2023-05-16T20:54:28.850" v="11"/>
          <ac:spMkLst>
            <pc:docMk/>
            <pc:sldMk cId="3465091535" sldId="347"/>
            <ac:spMk id="23" creationId="{F9A472B6-B894-408B-D098-79DCDB380057}"/>
          </ac:spMkLst>
        </pc:spChg>
      </pc:sldChg>
      <pc:sldChg chg="addSp modSp">
        <pc:chgData name="CHEN JINGSI" userId="S::s296135@studenti.polito.it::2c6a6994-749a-46da-a9cf-6c6b6bb4c573" providerId="AD" clId="Web-{B46D30E1-38E4-45BA-BF8B-0D3244BD2089}" dt="2023-05-16T20:54:28.850" v="11"/>
        <pc:sldMkLst>
          <pc:docMk/>
          <pc:sldMk cId="598547174" sldId="348"/>
        </pc:sldMkLst>
        <pc:spChg chg="add mod">
          <ac:chgData name="CHEN JINGSI" userId="S::s296135@studenti.polito.it::2c6a6994-749a-46da-a9cf-6c6b6bb4c573" providerId="AD" clId="Web-{B46D30E1-38E4-45BA-BF8B-0D3244BD2089}" dt="2023-05-16T20:54:28.850" v="11"/>
          <ac:spMkLst>
            <pc:docMk/>
            <pc:sldMk cId="598547174" sldId="348"/>
            <ac:spMk id="2" creationId="{6F982DBD-1E1D-79E9-C29A-D4CC9C23F2B6}"/>
          </ac:spMkLst>
        </pc:spChg>
      </pc:sldChg>
      <pc:sldChg chg="addSp modSp">
        <pc:chgData name="CHEN JINGSI" userId="S::s296135@studenti.polito.it::2c6a6994-749a-46da-a9cf-6c6b6bb4c573" providerId="AD" clId="Web-{B46D30E1-38E4-45BA-BF8B-0D3244BD2089}" dt="2023-05-16T20:54:28.850" v="11"/>
        <pc:sldMkLst>
          <pc:docMk/>
          <pc:sldMk cId="402974724" sldId="349"/>
        </pc:sldMkLst>
        <pc:spChg chg="add mod">
          <ac:chgData name="CHEN JINGSI" userId="S::s296135@studenti.polito.it::2c6a6994-749a-46da-a9cf-6c6b6bb4c573" providerId="AD" clId="Web-{B46D30E1-38E4-45BA-BF8B-0D3244BD2089}" dt="2023-05-16T20:54:28.850" v="11"/>
          <ac:spMkLst>
            <pc:docMk/>
            <pc:sldMk cId="402974724" sldId="349"/>
            <ac:spMk id="5" creationId="{975020E9-457E-523F-BD43-F4053D54F772}"/>
          </ac:spMkLst>
        </pc:spChg>
      </pc:sldChg>
      <pc:sldChg chg="addSp modSp">
        <pc:chgData name="CHEN JINGSI" userId="S::s296135@studenti.polito.it::2c6a6994-749a-46da-a9cf-6c6b6bb4c573" providerId="AD" clId="Web-{B46D30E1-38E4-45BA-BF8B-0D3244BD2089}" dt="2023-05-16T20:54:28.850" v="11"/>
        <pc:sldMkLst>
          <pc:docMk/>
          <pc:sldMk cId="2995164932" sldId="350"/>
        </pc:sldMkLst>
        <pc:spChg chg="add mod">
          <ac:chgData name="CHEN JINGSI" userId="S::s296135@studenti.polito.it::2c6a6994-749a-46da-a9cf-6c6b6bb4c573" providerId="AD" clId="Web-{B46D30E1-38E4-45BA-BF8B-0D3244BD2089}" dt="2023-05-16T20:54:28.850" v="11"/>
          <ac:spMkLst>
            <pc:docMk/>
            <pc:sldMk cId="2995164932" sldId="350"/>
            <ac:spMk id="5" creationId="{AD2FC826-33C8-AF85-0A87-C093C5E30945}"/>
          </ac:spMkLst>
        </pc:spChg>
      </pc:sldChg>
      <pc:sldChg chg="addSp delSp modSp del">
        <pc:chgData name="CHEN JINGSI" userId="S::s296135@studenti.polito.it::2c6a6994-749a-46da-a9cf-6c6b6bb4c573" providerId="AD" clId="Web-{B46D30E1-38E4-45BA-BF8B-0D3244BD2089}" dt="2023-05-16T21:38:00.341" v="29"/>
        <pc:sldMkLst>
          <pc:docMk/>
          <pc:sldMk cId="2933125713" sldId="352"/>
        </pc:sldMkLst>
        <pc:picChg chg="add del mod">
          <ac:chgData name="CHEN JINGSI" userId="S::s296135@studenti.polito.it::2c6a6994-749a-46da-a9cf-6c6b6bb4c573" providerId="AD" clId="Web-{B46D30E1-38E4-45BA-BF8B-0D3244BD2089}" dt="2023-05-16T21:37:29.589" v="27"/>
          <ac:picMkLst>
            <pc:docMk/>
            <pc:sldMk cId="2933125713" sldId="352"/>
            <ac:picMk id="5" creationId="{9B6CE8CB-57E1-0802-8711-0D4A30988350}"/>
          </ac:picMkLst>
        </pc:picChg>
      </pc:sldChg>
      <pc:sldChg chg="addSp modSp">
        <pc:chgData name="CHEN JINGSI" userId="S::s296135@studenti.polito.it::2c6a6994-749a-46da-a9cf-6c6b6bb4c573" providerId="AD" clId="Web-{B46D30E1-38E4-45BA-BF8B-0D3244BD2089}" dt="2023-05-16T20:54:26.068" v="10"/>
        <pc:sldMkLst>
          <pc:docMk/>
          <pc:sldMk cId="2954245266" sldId="355"/>
        </pc:sldMkLst>
        <pc:spChg chg="add mod">
          <ac:chgData name="CHEN JINGSI" userId="S::s296135@studenti.polito.it::2c6a6994-749a-46da-a9cf-6c6b6bb4c573" providerId="AD" clId="Web-{B46D30E1-38E4-45BA-BF8B-0D3244BD2089}" dt="2023-05-16T20:54:26.068" v="10"/>
          <ac:spMkLst>
            <pc:docMk/>
            <pc:sldMk cId="2954245266" sldId="355"/>
            <ac:spMk id="3" creationId="{16C22C55-2ACF-CF89-DFD2-0C7F6EEBD4A4}"/>
          </ac:spMkLst>
        </pc:spChg>
      </pc:sldChg>
      <pc:sldChg chg="modSp">
        <pc:chgData name="CHEN JINGSI" userId="S::s296135@studenti.polito.it::2c6a6994-749a-46da-a9cf-6c6b6bb4c573" providerId="AD" clId="Web-{B46D30E1-38E4-45BA-BF8B-0D3244BD2089}" dt="2023-05-16T21:19:55.740" v="24"/>
        <pc:sldMkLst>
          <pc:docMk/>
          <pc:sldMk cId="324668933" sldId="356"/>
        </pc:sldMkLst>
        <pc:graphicFrameChg chg="mod modGraphic">
          <ac:chgData name="CHEN JINGSI" userId="S::s296135@studenti.polito.it::2c6a6994-749a-46da-a9cf-6c6b6bb4c573" providerId="AD" clId="Web-{B46D30E1-38E4-45BA-BF8B-0D3244BD2089}" dt="2023-05-16T21:19:55.740" v="24"/>
          <ac:graphicFrameMkLst>
            <pc:docMk/>
            <pc:sldMk cId="324668933" sldId="356"/>
            <ac:graphicFrameMk id="6" creationId="{2A84395D-0707-9424-B95E-E30BE8042836}"/>
          </ac:graphicFrameMkLst>
        </pc:graphicFrameChg>
      </pc:sldChg>
      <pc:sldChg chg="addSp modSp">
        <pc:chgData name="CHEN JINGSI" userId="S::s296135@studenti.polito.it::2c6a6994-749a-46da-a9cf-6c6b6bb4c573" providerId="AD" clId="Web-{B46D30E1-38E4-45BA-BF8B-0D3244BD2089}" dt="2023-05-16T20:54:28.850" v="11"/>
        <pc:sldMkLst>
          <pc:docMk/>
          <pc:sldMk cId="840243874" sldId="358"/>
        </pc:sldMkLst>
        <pc:spChg chg="mod">
          <ac:chgData name="CHEN JINGSI" userId="S::s296135@studenti.polito.it::2c6a6994-749a-46da-a9cf-6c6b6bb4c573" providerId="AD" clId="Web-{B46D30E1-38E4-45BA-BF8B-0D3244BD2089}" dt="2023-05-16T20:52:25.720" v="8" actId="20577"/>
          <ac:spMkLst>
            <pc:docMk/>
            <pc:sldMk cId="840243874" sldId="358"/>
            <ac:spMk id="2" creationId="{5DC741E7-F1D6-B009-10CF-6058F6D0A583}"/>
          </ac:spMkLst>
        </pc:spChg>
        <pc:spChg chg="add mod">
          <ac:chgData name="CHEN JINGSI" userId="S::s296135@studenti.polito.it::2c6a6994-749a-46da-a9cf-6c6b6bb4c573" providerId="AD" clId="Web-{B46D30E1-38E4-45BA-BF8B-0D3244BD2089}" dt="2023-05-16T20:54:28.850" v="11"/>
          <ac:spMkLst>
            <pc:docMk/>
            <pc:sldMk cId="840243874" sldId="358"/>
            <ac:spMk id="7" creationId="{44B15794-19CC-13A3-A18E-31D1FE17F689}"/>
          </ac:spMkLst>
        </pc:spChg>
      </pc:sldChg>
      <pc:sldChg chg="add">
        <pc:chgData name="CHEN JINGSI" userId="S::s296135@studenti.polito.it::2c6a6994-749a-46da-a9cf-6c6b6bb4c573" providerId="AD" clId="Web-{B46D30E1-38E4-45BA-BF8B-0D3244BD2089}" dt="2023-05-16T21:37:42.231" v="28"/>
        <pc:sldMkLst>
          <pc:docMk/>
          <pc:sldMk cId="2016988480" sldId="361"/>
        </pc:sldMkLst>
      </pc:sldChg>
      <pc:sldMasterChg chg="mod addSldLayout modSldLayout">
        <pc:chgData name="CHEN JINGSI" userId="S::s296135@studenti.polito.it::2c6a6994-749a-46da-a9cf-6c6b6bb4c573" providerId="AD" clId="Web-{B46D30E1-38E4-45BA-BF8B-0D3244BD2089}" dt="2023-05-16T21:37:42.231" v="28"/>
        <pc:sldMasterMkLst>
          <pc:docMk/>
          <pc:sldMasterMk cId="0" sldId="2147483664"/>
        </pc:sldMasterMkLst>
        <pc:sldLayoutChg chg="mod">
          <pc:chgData name="CHEN JINGSI" userId="S::s296135@studenti.polito.it::2c6a6994-749a-46da-a9cf-6c6b6bb4c573" providerId="AD" clId="Web-{B46D30E1-38E4-45BA-BF8B-0D3244BD2089}" dt="2023-05-16T20:54:28.850" v="11"/>
          <pc:sldLayoutMkLst>
            <pc:docMk/>
            <pc:sldMasterMk cId="0" sldId="2147483664"/>
            <pc:sldLayoutMk cId="0" sldId="2147483665"/>
          </pc:sldLayoutMkLst>
        </pc:sldLayoutChg>
        <pc:sldLayoutChg chg="mod">
          <pc:chgData name="CHEN JINGSI" userId="S::s296135@studenti.polito.it::2c6a6994-749a-46da-a9cf-6c6b6bb4c573" providerId="AD" clId="Web-{B46D30E1-38E4-45BA-BF8B-0D3244BD2089}" dt="2023-05-16T20:54:28.850" v="11"/>
          <pc:sldLayoutMkLst>
            <pc:docMk/>
            <pc:sldMasterMk cId="0" sldId="2147483664"/>
            <pc:sldLayoutMk cId="0" sldId="2147483666"/>
          </pc:sldLayoutMkLst>
        </pc:sldLayoutChg>
        <pc:sldLayoutChg chg="mod">
          <pc:chgData name="CHEN JINGSI" userId="S::s296135@studenti.polito.it::2c6a6994-749a-46da-a9cf-6c6b6bb4c573" providerId="AD" clId="Web-{B46D30E1-38E4-45BA-BF8B-0D3244BD2089}" dt="2023-05-16T20:54:28.850" v="11"/>
          <pc:sldLayoutMkLst>
            <pc:docMk/>
            <pc:sldMasterMk cId="0" sldId="2147483664"/>
            <pc:sldLayoutMk cId="0" sldId="2147483667"/>
          </pc:sldLayoutMkLst>
        </pc:sldLayoutChg>
        <pc:sldLayoutChg chg="mod">
          <pc:chgData name="CHEN JINGSI" userId="S::s296135@studenti.polito.it::2c6a6994-749a-46da-a9cf-6c6b6bb4c573" providerId="AD" clId="Web-{B46D30E1-38E4-45BA-BF8B-0D3244BD2089}" dt="2023-05-16T20:54:28.850" v="11"/>
          <pc:sldLayoutMkLst>
            <pc:docMk/>
            <pc:sldMasterMk cId="0" sldId="2147483664"/>
            <pc:sldLayoutMk cId="0" sldId="2147483668"/>
          </pc:sldLayoutMkLst>
        </pc:sldLayoutChg>
        <pc:sldLayoutChg chg="mod">
          <pc:chgData name="CHEN JINGSI" userId="S::s296135@studenti.polito.it::2c6a6994-749a-46da-a9cf-6c6b6bb4c573" providerId="AD" clId="Web-{B46D30E1-38E4-45BA-BF8B-0D3244BD2089}" dt="2023-05-16T20:54:28.850" v="11"/>
          <pc:sldLayoutMkLst>
            <pc:docMk/>
            <pc:sldMasterMk cId="0" sldId="2147483664"/>
            <pc:sldLayoutMk cId="0" sldId="2147483669"/>
          </pc:sldLayoutMkLst>
        </pc:sldLayoutChg>
        <pc:sldLayoutChg chg="mod">
          <pc:chgData name="CHEN JINGSI" userId="S::s296135@studenti.polito.it::2c6a6994-749a-46da-a9cf-6c6b6bb4c573" providerId="AD" clId="Web-{B46D30E1-38E4-45BA-BF8B-0D3244BD2089}" dt="2023-05-16T20:54:28.850" v="11"/>
          <pc:sldLayoutMkLst>
            <pc:docMk/>
            <pc:sldMasterMk cId="0" sldId="2147483664"/>
            <pc:sldLayoutMk cId="0" sldId="2147483670"/>
          </pc:sldLayoutMkLst>
        </pc:sldLayoutChg>
        <pc:sldLayoutChg chg="mod">
          <pc:chgData name="CHEN JINGSI" userId="S::s296135@studenti.polito.it::2c6a6994-749a-46da-a9cf-6c6b6bb4c573" providerId="AD" clId="Web-{B46D30E1-38E4-45BA-BF8B-0D3244BD2089}" dt="2023-05-16T20:54:28.850" v="11"/>
          <pc:sldLayoutMkLst>
            <pc:docMk/>
            <pc:sldMasterMk cId="0" sldId="2147483664"/>
            <pc:sldLayoutMk cId="0" sldId="2147483671"/>
          </pc:sldLayoutMkLst>
        </pc:sldLayoutChg>
        <pc:sldLayoutChg chg="add">
          <pc:chgData name="CHEN JINGSI" userId="S::s296135@studenti.polito.it::2c6a6994-749a-46da-a9cf-6c6b6bb4c573" providerId="AD" clId="Web-{B46D30E1-38E4-45BA-BF8B-0D3244BD2089}" dt="2023-05-16T21:37:42.231" v="28"/>
          <pc:sldLayoutMkLst>
            <pc:docMk/>
            <pc:sldMasterMk cId="0" sldId="2147483664"/>
            <pc:sldLayoutMk cId="0" sldId="2147483676"/>
          </pc:sldLayoutMkLst>
        </pc:sldLayoutChg>
        <pc:sldLayoutChg chg="add">
          <pc:chgData name="CHEN JINGSI" userId="S::s296135@studenti.polito.it::2c6a6994-749a-46da-a9cf-6c6b6bb4c573" providerId="AD" clId="Web-{B46D30E1-38E4-45BA-BF8B-0D3244BD2089}" dt="2023-05-16T21:37:42.231" v="28"/>
          <pc:sldLayoutMkLst>
            <pc:docMk/>
            <pc:sldMasterMk cId="0" sldId="2147483664"/>
            <pc:sldLayoutMk cId="0" sldId="2147483677"/>
          </pc:sldLayoutMkLst>
        </pc:sldLayoutChg>
        <pc:sldLayoutChg chg="add">
          <pc:chgData name="CHEN JINGSI" userId="S::s296135@studenti.polito.it::2c6a6994-749a-46da-a9cf-6c6b6bb4c573" providerId="AD" clId="Web-{B46D30E1-38E4-45BA-BF8B-0D3244BD2089}" dt="2023-05-16T21:37:42.231" v="28"/>
          <pc:sldLayoutMkLst>
            <pc:docMk/>
            <pc:sldMasterMk cId="0" sldId="2147483664"/>
            <pc:sldLayoutMk cId="0" sldId="2147483678"/>
          </pc:sldLayoutMkLst>
        </pc:sldLayoutChg>
        <pc:sldLayoutChg chg="add">
          <pc:chgData name="CHEN JINGSI" userId="S::s296135@studenti.polito.it::2c6a6994-749a-46da-a9cf-6c6b6bb4c573" providerId="AD" clId="Web-{B46D30E1-38E4-45BA-BF8B-0D3244BD2089}" dt="2023-05-16T21:37:42.231" v="28"/>
          <pc:sldLayoutMkLst>
            <pc:docMk/>
            <pc:sldMasterMk cId="0" sldId="2147483664"/>
            <pc:sldLayoutMk cId="0" sldId="2147483679"/>
          </pc:sldLayoutMkLst>
        </pc:sldLayoutChg>
        <pc:sldLayoutChg chg="add">
          <pc:chgData name="CHEN JINGSI" userId="S::s296135@studenti.polito.it::2c6a6994-749a-46da-a9cf-6c6b6bb4c573" providerId="AD" clId="Web-{B46D30E1-38E4-45BA-BF8B-0D3244BD2089}" dt="2023-05-16T21:37:42.231" v="28"/>
          <pc:sldLayoutMkLst>
            <pc:docMk/>
            <pc:sldMasterMk cId="0" sldId="2147483664"/>
            <pc:sldLayoutMk cId="0" sldId="2147483680"/>
          </pc:sldLayoutMkLst>
        </pc:sldLayoutChg>
        <pc:sldLayoutChg chg="add">
          <pc:chgData name="CHEN JINGSI" userId="S::s296135@studenti.polito.it::2c6a6994-749a-46da-a9cf-6c6b6bb4c573" providerId="AD" clId="Web-{B46D30E1-38E4-45BA-BF8B-0D3244BD2089}" dt="2023-05-16T21:37:42.231" v="28"/>
          <pc:sldLayoutMkLst>
            <pc:docMk/>
            <pc:sldMasterMk cId="0" sldId="2147483664"/>
            <pc:sldLayoutMk cId="0" sldId="2147483681"/>
          </pc:sldLayoutMkLst>
        </pc:sldLayoutChg>
        <pc:sldLayoutChg chg="add">
          <pc:chgData name="CHEN JINGSI" userId="S::s296135@studenti.polito.it::2c6a6994-749a-46da-a9cf-6c6b6bb4c573" providerId="AD" clId="Web-{B46D30E1-38E4-45BA-BF8B-0D3244BD2089}" dt="2023-05-16T21:37:42.231" v="28"/>
          <pc:sldLayoutMkLst>
            <pc:docMk/>
            <pc:sldMasterMk cId="0" sldId="2147483664"/>
            <pc:sldLayoutMk cId="0" sldId="2147483682"/>
          </pc:sldLayoutMkLst>
        </pc:sldLayoutChg>
      </pc:sldMasterChg>
      <pc:sldMasterChg chg="mod modSldLayout">
        <pc:chgData name="CHEN JINGSI" userId="S::s296135@studenti.polito.it::2c6a6994-749a-46da-a9cf-6c6b6bb4c573" providerId="AD" clId="Web-{B46D30E1-38E4-45BA-BF8B-0D3244BD2089}" dt="2023-05-16T20:54:28.850" v="11"/>
        <pc:sldMasterMkLst>
          <pc:docMk/>
          <pc:sldMasterMk cId="0" sldId="2147483672"/>
        </pc:sldMasterMkLst>
        <pc:sldLayoutChg chg="mod">
          <pc:chgData name="CHEN JINGSI" userId="S::s296135@studenti.polito.it::2c6a6994-749a-46da-a9cf-6c6b6bb4c573" providerId="AD" clId="Web-{B46D30E1-38E4-45BA-BF8B-0D3244BD2089}" dt="2023-05-16T20:54:28.850" v="11"/>
          <pc:sldLayoutMkLst>
            <pc:docMk/>
            <pc:sldMasterMk cId="0" sldId="2147483672"/>
            <pc:sldLayoutMk cId="0" sldId="2147483660"/>
          </pc:sldLayoutMkLst>
        </pc:sldLayoutChg>
        <pc:sldLayoutChg chg="mod">
          <pc:chgData name="CHEN JINGSI" userId="S::s296135@studenti.polito.it::2c6a6994-749a-46da-a9cf-6c6b6bb4c573" providerId="AD" clId="Web-{B46D30E1-38E4-45BA-BF8B-0D3244BD2089}" dt="2023-05-16T20:54:28.850" v="11"/>
          <pc:sldLayoutMkLst>
            <pc:docMk/>
            <pc:sldMasterMk cId="0" sldId="2147483672"/>
            <pc:sldLayoutMk cId="0" sldId="2147483661"/>
          </pc:sldLayoutMkLst>
        </pc:sldLayoutChg>
        <pc:sldLayoutChg chg="mod">
          <pc:chgData name="CHEN JINGSI" userId="S::s296135@studenti.polito.it::2c6a6994-749a-46da-a9cf-6c6b6bb4c573" providerId="AD" clId="Web-{B46D30E1-38E4-45BA-BF8B-0D3244BD2089}" dt="2023-05-16T20:54:28.850" v="11"/>
          <pc:sldLayoutMkLst>
            <pc:docMk/>
            <pc:sldMasterMk cId="0" sldId="2147483672"/>
            <pc:sldLayoutMk cId="0" sldId="2147483662"/>
          </pc:sldLayoutMkLst>
        </pc:sldLayoutChg>
        <pc:sldLayoutChg chg="mod">
          <pc:chgData name="CHEN JINGSI" userId="S::s296135@studenti.polito.it::2c6a6994-749a-46da-a9cf-6c6b6bb4c573" providerId="AD" clId="Web-{B46D30E1-38E4-45BA-BF8B-0D3244BD2089}" dt="2023-05-16T20:54:28.850" v="11"/>
          <pc:sldLayoutMkLst>
            <pc:docMk/>
            <pc:sldMasterMk cId="0" sldId="2147483672"/>
            <pc:sldLayoutMk cId="0" sldId="2147483663"/>
          </pc:sldLayoutMkLst>
        </pc:sldLayoutChg>
        <pc:sldLayoutChg chg="mod">
          <pc:chgData name="CHEN JINGSI" userId="S::s296135@studenti.polito.it::2c6a6994-749a-46da-a9cf-6c6b6bb4c573" providerId="AD" clId="Web-{B46D30E1-38E4-45BA-BF8B-0D3244BD2089}" dt="2023-05-16T20:54:28.850" v="11"/>
          <pc:sldLayoutMkLst>
            <pc:docMk/>
            <pc:sldMasterMk cId="0" sldId="2147483672"/>
            <pc:sldLayoutMk cId="0" sldId="2147483673"/>
          </pc:sldLayoutMkLst>
        </pc:sldLayoutChg>
        <pc:sldLayoutChg chg="mod">
          <pc:chgData name="CHEN JINGSI" userId="S::s296135@studenti.polito.it::2c6a6994-749a-46da-a9cf-6c6b6bb4c573" providerId="AD" clId="Web-{B46D30E1-38E4-45BA-BF8B-0D3244BD2089}" dt="2023-05-16T20:54:28.850" v="11"/>
          <pc:sldLayoutMkLst>
            <pc:docMk/>
            <pc:sldMasterMk cId="0" sldId="2147483672"/>
            <pc:sldLayoutMk cId="0" sldId="2147483674"/>
          </pc:sldLayoutMkLst>
        </pc:sldLayoutChg>
        <pc:sldLayoutChg chg="mod">
          <pc:chgData name="CHEN JINGSI" userId="S::s296135@studenti.polito.it::2c6a6994-749a-46da-a9cf-6c6b6bb4c573" providerId="AD" clId="Web-{B46D30E1-38E4-45BA-BF8B-0D3244BD2089}" dt="2023-05-16T20:54:28.850" v="11"/>
          <pc:sldLayoutMkLst>
            <pc:docMk/>
            <pc:sldMasterMk cId="0" sldId="2147483672"/>
            <pc:sldLayoutMk cId="0" sldId="2147483675"/>
          </pc:sldLayoutMkLst>
        </pc:sldLayoutChg>
      </pc:sldMasterChg>
    </pc:docChg>
  </pc:docChgLst>
  <pc:docChgLst>
    <pc:chgData name="Li  Yangshihao" userId="S::s302568@studenti.polito.it::ee48da2e-17a2-4953-b1e7-564eeca1e514" providerId="AD" clId="Web-{3B6EC723-F71F-4E0E-BF3A-B9E7F09A7C9C}"/>
    <pc:docChg chg="modSld">
      <pc:chgData name="Li  Yangshihao" userId="S::s302568@studenti.polito.it::ee48da2e-17a2-4953-b1e7-564eeca1e514" providerId="AD" clId="Web-{3B6EC723-F71F-4E0E-BF3A-B9E7F09A7C9C}" dt="2023-05-16T23:01:46.791" v="524"/>
      <pc:docMkLst>
        <pc:docMk/>
      </pc:docMkLst>
      <pc:sldChg chg="addSp delSp modSp">
        <pc:chgData name="Li  Yangshihao" userId="S::s302568@studenti.polito.it::ee48da2e-17a2-4953-b1e7-564eeca1e514" providerId="AD" clId="Web-{3B6EC723-F71F-4E0E-BF3A-B9E7F09A7C9C}" dt="2023-05-16T23:01:46.791" v="524"/>
        <pc:sldMkLst>
          <pc:docMk/>
          <pc:sldMk cId="3747817912" sldId="362"/>
        </pc:sldMkLst>
        <pc:spChg chg="mod">
          <ac:chgData name="Li  Yangshihao" userId="S::s302568@studenti.polito.it::ee48da2e-17a2-4953-b1e7-564eeca1e514" providerId="AD" clId="Web-{3B6EC723-F71F-4E0E-BF3A-B9E7F09A7C9C}" dt="2023-05-16T22:49:41.395" v="316" actId="1076"/>
          <ac:spMkLst>
            <pc:docMk/>
            <pc:sldMk cId="3747817912" sldId="362"/>
            <ac:spMk id="3" creationId="{16C22C55-2ACF-CF89-DFD2-0C7F6EEBD4A4}"/>
          </ac:spMkLst>
        </pc:spChg>
        <pc:grpChg chg="add del">
          <ac:chgData name="Li  Yangshihao" userId="S::s302568@studenti.polito.it::ee48da2e-17a2-4953-b1e7-564eeca1e514" providerId="AD" clId="Web-{3B6EC723-F71F-4E0E-BF3A-B9E7F09A7C9C}" dt="2023-05-16T22:49:27.801" v="314"/>
          <ac:grpSpMkLst>
            <pc:docMk/>
            <pc:sldMk cId="3747817912" sldId="362"/>
            <ac:grpSpMk id="16" creationId="{699EC985-CC43-9A43-7C3D-046A1902FF8F}"/>
          </ac:grpSpMkLst>
        </pc:grpChg>
        <pc:graphicFrameChg chg="mod modGraphic">
          <ac:chgData name="Li  Yangshihao" userId="S::s302568@studenti.polito.it::ee48da2e-17a2-4953-b1e7-564eeca1e514" providerId="AD" clId="Web-{3B6EC723-F71F-4E0E-BF3A-B9E7F09A7C9C}" dt="2023-05-16T23:01:46.791" v="524"/>
          <ac:graphicFrameMkLst>
            <pc:docMk/>
            <pc:sldMk cId="3747817912" sldId="362"/>
            <ac:graphicFrameMk id="7" creationId="{7D8A467F-B93F-3591-D4D3-C24F8692036A}"/>
          </ac:graphicFrameMkLst>
        </pc:graphicFrameChg>
        <pc:picChg chg="add del mod">
          <ac:chgData name="Li  Yangshihao" userId="S::s302568@studenti.polito.it::ee48da2e-17a2-4953-b1e7-564eeca1e514" providerId="AD" clId="Web-{3B6EC723-F71F-4E0E-BF3A-B9E7F09A7C9C}" dt="2023-05-16T22:43:43.927" v="273"/>
          <ac:picMkLst>
            <pc:docMk/>
            <pc:sldMk cId="3747817912" sldId="362"/>
            <ac:picMk id="5" creationId="{CCE74FE3-4958-095F-43A6-3DFCB8863D2B}"/>
          </ac:picMkLst>
        </pc:picChg>
        <pc:picChg chg="add del mod">
          <ac:chgData name="Li  Yangshihao" userId="S::s302568@studenti.polito.it::ee48da2e-17a2-4953-b1e7-564eeca1e514" providerId="AD" clId="Web-{3B6EC723-F71F-4E0E-BF3A-B9E7F09A7C9C}" dt="2023-05-16T22:43:43.927" v="272"/>
          <ac:picMkLst>
            <pc:docMk/>
            <pc:sldMk cId="3747817912" sldId="362"/>
            <ac:picMk id="6" creationId="{DB411CD6-DD94-7F30-020D-FD9E3B5CB212}"/>
          </ac:picMkLst>
        </pc:picChg>
        <pc:picChg chg="add del mod topLvl">
          <ac:chgData name="Li  Yangshihao" userId="S::s302568@studenti.polito.it::ee48da2e-17a2-4953-b1e7-564eeca1e514" providerId="AD" clId="Web-{3B6EC723-F71F-4E0E-BF3A-B9E7F09A7C9C}" dt="2023-05-16T22:49:47.958" v="324"/>
          <ac:picMkLst>
            <pc:docMk/>
            <pc:sldMk cId="3747817912" sldId="362"/>
            <ac:picMk id="8" creationId="{6B7D6018-EEB9-1732-2BEF-510352976A6F}"/>
          </ac:picMkLst>
        </pc:picChg>
        <pc:picChg chg="add del mod topLvl">
          <ac:chgData name="Li  Yangshihao" userId="S::s302568@studenti.polito.it::ee48da2e-17a2-4953-b1e7-564eeca1e514" providerId="AD" clId="Web-{3B6EC723-F71F-4E0E-BF3A-B9E7F09A7C9C}" dt="2023-05-16T22:49:47.958" v="323"/>
          <ac:picMkLst>
            <pc:docMk/>
            <pc:sldMk cId="3747817912" sldId="362"/>
            <ac:picMk id="9" creationId="{812C7030-6E5E-C4E2-9780-17D95C878ECD}"/>
          </ac:picMkLst>
        </pc:picChg>
        <pc:picChg chg="add del mod topLvl">
          <ac:chgData name="Li  Yangshihao" userId="S::s302568@studenti.polito.it::ee48da2e-17a2-4953-b1e7-564eeca1e514" providerId="AD" clId="Web-{3B6EC723-F71F-4E0E-BF3A-B9E7F09A7C9C}" dt="2023-05-16T22:49:47.958" v="322"/>
          <ac:picMkLst>
            <pc:docMk/>
            <pc:sldMk cId="3747817912" sldId="362"/>
            <ac:picMk id="10" creationId="{EE3F3A4D-D8A4-3CF0-263C-D731B9B84148}"/>
          </ac:picMkLst>
        </pc:picChg>
        <pc:picChg chg="add del mod topLvl">
          <ac:chgData name="Li  Yangshihao" userId="S::s302568@studenti.polito.it::ee48da2e-17a2-4953-b1e7-564eeca1e514" providerId="AD" clId="Web-{3B6EC723-F71F-4E0E-BF3A-B9E7F09A7C9C}" dt="2023-05-16T22:49:47.958" v="321"/>
          <ac:picMkLst>
            <pc:docMk/>
            <pc:sldMk cId="3747817912" sldId="362"/>
            <ac:picMk id="11" creationId="{7AF2ABB8-E6BD-EEAE-29B6-251B827E6581}"/>
          </ac:picMkLst>
        </pc:picChg>
        <pc:picChg chg="add del mod topLvl">
          <ac:chgData name="Li  Yangshihao" userId="S::s302568@studenti.polito.it::ee48da2e-17a2-4953-b1e7-564eeca1e514" providerId="AD" clId="Web-{3B6EC723-F71F-4E0E-BF3A-B9E7F09A7C9C}" dt="2023-05-16T22:49:47.958" v="320"/>
          <ac:picMkLst>
            <pc:docMk/>
            <pc:sldMk cId="3747817912" sldId="362"/>
            <ac:picMk id="12" creationId="{0AE383F2-CA75-BA46-7B2D-AECED501DB54}"/>
          </ac:picMkLst>
        </pc:picChg>
        <pc:picChg chg="add del mod topLvl">
          <ac:chgData name="Li  Yangshihao" userId="S::s302568@studenti.polito.it::ee48da2e-17a2-4953-b1e7-564eeca1e514" providerId="AD" clId="Web-{3B6EC723-F71F-4E0E-BF3A-B9E7F09A7C9C}" dt="2023-05-16T22:49:47.958" v="319"/>
          <ac:picMkLst>
            <pc:docMk/>
            <pc:sldMk cId="3747817912" sldId="362"/>
            <ac:picMk id="13" creationId="{9681CEE5-763A-8FE1-D265-0615C320F35F}"/>
          </ac:picMkLst>
        </pc:picChg>
        <pc:picChg chg="add del mod topLvl">
          <ac:chgData name="Li  Yangshihao" userId="S::s302568@studenti.polito.it::ee48da2e-17a2-4953-b1e7-564eeca1e514" providerId="AD" clId="Web-{3B6EC723-F71F-4E0E-BF3A-B9E7F09A7C9C}" dt="2023-05-16T22:49:47.958" v="318"/>
          <ac:picMkLst>
            <pc:docMk/>
            <pc:sldMk cId="3747817912" sldId="362"/>
            <ac:picMk id="14" creationId="{982A2CD1-FC5C-E221-80DE-CAA3E1DB1FEF}"/>
          </ac:picMkLst>
        </pc:picChg>
        <pc:picChg chg="add del mod topLvl">
          <ac:chgData name="Li  Yangshihao" userId="S::s302568@studenti.polito.it::ee48da2e-17a2-4953-b1e7-564eeca1e514" providerId="AD" clId="Web-{3B6EC723-F71F-4E0E-BF3A-B9E7F09A7C9C}" dt="2023-05-16T22:49:47.958" v="317"/>
          <ac:picMkLst>
            <pc:docMk/>
            <pc:sldMk cId="3747817912" sldId="362"/>
            <ac:picMk id="15" creationId="{AEC386FC-9FC2-0377-B28F-A8C6C51A9406}"/>
          </ac:picMkLst>
        </pc:picChg>
      </pc:sldChg>
    </pc:docChg>
  </pc:docChgLst>
  <pc:docChgLst>
    <pc:chgData name="Li  Yangshihao" userId="S::s302568@studenti.polito.it::ee48da2e-17a2-4953-b1e7-564eeca1e514" providerId="AD" clId="Web-{29B38739-F18C-4A97-8E48-F53C74F0D6C9}"/>
    <pc:docChg chg="addSld delSld modSld">
      <pc:chgData name="Li  Yangshihao" userId="S::s302568@studenti.polito.it::ee48da2e-17a2-4953-b1e7-564eeca1e514" providerId="AD" clId="Web-{29B38739-F18C-4A97-8E48-F53C74F0D6C9}" dt="2023-05-09T20:45:32.365" v="126"/>
      <pc:docMkLst>
        <pc:docMk/>
      </pc:docMkLst>
      <pc:sldChg chg="modSp">
        <pc:chgData name="Li  Yangshihao" userId="S::s302568@studenti.polito.it::ee48da2e-17a2-4953-b1e7-564eeca1e514" providerId="AD" clId="Web-{29B38739-F18C-4A97-8E48-F53C74F0D6C9}" dt="2023-05-09T20:45:32.365" v="126"/>
        <pc:sldMkLst>
          <pc:docMk/>
          <pc:sldMk cId="2954245266" sldId="355"/>
        </pc:sldMkLst>
        <pc:graphicFrameChg chg="mod modGraphic">
          <ac:chgData name="Li  Yangshihao" userId="S::s302568@studenti.polito.it::ee48da2e-17a2-4953-b1e7-564eeca1e514" providerId="AD" clId="Web-{29B38739-F18C-4A97-8E48-F53C74F0D6C9}" dt="2023-05-09T20:45:32.365" v="126"/>
          <ac:graphicFrameMkLst>
            <pc:docMk/>
            <pc:sldMk cId="2954245266" sldId="355"/>
            <ac:graphicFrameMk id="7" creationId="{7D8A467F-B93F-3591-D4D3-C24F8692036A}"/>
          </ac:graphicFrameMkLst>
        </pc:graphicFrameChg>
      </pc:sldChg>
      <pc:sldChg chg="addSp delSp modSp new del">
        <pc:chgData name="Li  Yangshihao" userId="S::s302568@studenti.polito.it::ee48da2e-17a2-4953-b1e7-564eeca1e514" providerId="AD" clId="Web-{29B38739-F18C-4A97-8E48-F53C74F0D6C9}" dt="2023-05-09T20:45:06.068" v="122"/>
        <pc:sldMkLst>
          <pc:docMk/>
          <pc:sldMk cId="136451488" sldId="359"/>
        </pc:sldMkLst>
        <pc:spChg chg="del">
          <ac:chgData name="Li  Yangshihao" userId="S::s302568@studenti.polito.it::ee48da2e-17a2-4953-b1e7-564eeca1e514" providerId="AD" clId="Web-{29B38739-F18C-4A97-8E48-F53C74F0D6C9}" dt="2023-05-09T20:37:11.165" v="29"/>
          <ac:spMkLst>
            <pc:docMk/>
            <pc:sldMk cId="136451488" sldId="359"/>
            <ac:spMk id="5" creationId="{5A89FD0C-0395-0993-010A-618A93A9ACF7}"/>
          </ac:spMkLst>
        </pc:spChg>
        <pc:graphicFrameChg chg="add mod ord modGraphic">
          <ac:chgData name="Li  Yangshihao" userId="S::s302568@studenti.polito.it::ee48da2e-17a2-4953-b1e7-564eeca1e514" providerId="AD" clId="Web-{29B38739-F18C-4A97-8E48-F53C74F0D6C9}" dt="2023-05-09T20:37:11.165" v="29"/>
          <ac:graphicFrameMkLst>
            <pc:docMk/>
            <pc:sldMk cId="136451488" sldId="359"/>
            <ac:graphicFrameMk id="6" creationId="{3DEF3590-4F19-D115-5DC6-7ABE16C2CF37}"/>
          </ac:graphicFrameMkLst>
        </pc:graphicFrameChg>
      </pc:sldChg>
    </pc:docChg>
  </pc:docChgLst>
  <pc:docChgLst>
    <pc:chgData name="HUANG LIN" userId="S::s301266@studenti.polito.it::1b5dcee7-0d99-405d-a0f0-637f14b99ad0" providerId="AD" clId="Web-{320DFB42-AB3A-43D0-A938-93D726B4159B}"/>
    <pc:docChg chg="delSld">
      <pc:chgData name="HUANG LIN" userId="S::s301266@studenti.polito.it::1b5dcee7-0d99-405d-a0f0-637f14b99ad0" providerId="AD" clId="Web-{320DFB42-AB3A-43D0-A938-93D726B4159B}" dt="2023-05-09T16:32:15.048" v="0"/>
      <pc:docMkLst>
        <pc:docMk/>
      </pc:docMkLst>
      <pc:sldChg chg="del">
        <pc:chgData name="HUANG LIN" userId="S::s301266@studenti.polito.it::1b5dcee7-0d99-405d-a0f0-637f14b99ad0" providerId="AD" clId="Web-{320DFB42-AB3A-43D0-A938-93D726B4159B}" dt="2023-05-09T16:32:15.048" v="0"/>
        <pc:sldMkLst>
          <pc:docMk/>
          <pc:sldMk cId="3625760117" sldId="359"/>
        </pc:sldMkLst>
      </pc:sldChg>
    </pc:docChg>
  </pc:docChgLst>
  <pc:docChgLst>
    <pc:chgData name="HUANG LIN" userId="S::s301266@studenti.polito.it::1b5dcee7-0d99-405d-a0f0-637f14b99ad0" providerId="AD" clId="Web-{664A2B56-AC2C-4211-A2D3-AADED3543452}"/>
    <pc:docChg chg="addSld">
      <pc:chgData name="HUANG LIN" userId="S::s301266@studenti.polito.it::1b5dcee7-0d99-405d-a0f0-637f14b99ad0" providerId="AD" clId="Web-{664A2B56-AC2C-4211-A2D3-AADED3543452}" dt="2023-05-09T15:53:16.306" v="0"/>
      <pc:docMkLst>
        <pc:docMk/>
      </pc:docMkLst>
      <pc:sldChg chg="new">
        <pc:chgData name="HUANG LIN" userId="S::s301266@studenti.polito.it::1b5dcee7-0d99-405d-a0f0-637f14b99ad0" providerId="AD" clId="Web-{664A2B56-AC2C-4211-A2D3-AADED3543452}" dt="2023-05-09T15:53:16.306" v="0"/>
        <pc:sldMkLst>
          <pc:docMk/>
          <pc:sldMk cId="3625760117" sldId="359"/>
        </pc:sldMkLst>
      </pc:sldChg>
    </pc:docChg>
  </pc:docChgLst>
  <pc:docChgLst>
    <pc:chgData name="Li  Yangshihao" userId="S::s302568@studenti.polito.it::ee48da2e-17a2-4953-b1e7-564eeca1e514" providerId="AD" clId="Web-{83FEF11B-CE25-4599-96E8-CA6A67A40FDC}"/>
    <pc:docChg chg="modSld sldOrd">
      <pc:chgData name="Li  Yangshihao" userId="S::s302568@studenti.polito.it::ee48da2e-17a2-4953-b1e7-564eeca1e514" providerId="AD" clId="Web-{83FEF11B-CE25-4599-96E8-CA6A67A40FDC}" dt="2023-05-16T19:51:57.220" v="17" actId="1076"/>
      <pc:docMkLst>
        <pc:docMk/>
      </pc:docMkLst>
      <pc:sldChg chg="addSp delSp modSp">
        <pc:chgData name="Li  Yangshihao" userId="S::s302568@studenti.polito.it::ee48da2e-17a2-4953-b1e7-564eeca1e514" providerId="AD" clId="Web-{83FEF11B-CE25-4599-96E8-CA6A67A40FDC}" dt="2023-05-16T19:51:57.220" v="17" actId="1076"/>
        <pc:sldMkLst>
          <pc:docMk/>
          <pc:sldMk cId="126589775" sldId="345"/>
        </pc:sldMkLst>
        <pc:spChg chg="mod">
          <ac:chgData name="Li  Yangshihao" userId="S::s302568@studenti.polito.it::ee48da2e-17a2-4953-b1e7-564eeca1e514" providerId="AD" clId="Web-{83FEF11B-CE25-4599-96E8-CA6A67A40FDC}" dt="2023-05-16T19:51:43.391" v="12" actId="14100"/>
          <ac:spMkLst>
            <pc:docMk/>
            <pc:sldMk cId="126589775" sldId="345"/>
            <ac:spMk id="7" creationId="{3B86F339-C48E-7335-81B4-1B1FFF81CD19}"/>
          </ac:spMkLst>
        </pc:spChg>
        <pc:picChg chg="add mod">
          <ac:chgData name="Li  Yangshihao" userId="S::s302568@studenti.polito.it::ee48da2e-17a2-4953-b1e7-564eeca1e514" providerId="AD" clId="Web-{83FEF11B-CE25-4599-96E8-CA6A67A40FDC}" dt="2023-05-16T19:46:51.851" v="3" actId="1076"/>
          <ac:picMkLst>
            <pc:docMk/>
            <pc:sldMk cId="126589775" sldId="345"/>
            <ac:picMk id="5" creationId="{76B02C15-FBEC-DC3D-17B7-FE391EBEAD3F}"/>
          </ac:picMkLst>
        </pc:picChg>
        <pc:picChg chg="mod">
          <ac:chgData name="Li  Yangshihao" userId="S::s302568@studenti.polito.it::ee48da2e-17a2-4953-b1e7-564eeca1e514" providerId="AD" clId="Web-{83FEF11B-CE25-4599-96E8-CA6A67A40FDC}" dt="2023-05-16T19:51:46.470" v="13" actId="1076"/>
          <ac:picMkLst>
            <pc:docMk/>
            <pc:sldMk cId="126589775" sldId="345"/>
            <ac:picMk id="6" creationId="{CC9420EF-B350-5815-183C-29E246732629}"/>
          </ac:picMkLst>
        </pc:picChg>
        <pc:picChg chg="del">
          <ac:chgData name="Li  Yangshihao" userId="S::s302568@studenti.polito.it::ee48da2e-17a2-4953-b1e7-564eeca1e514" providerId="AD" clId="Web-{83FEF11B-CE25-4599-96E8-CA6A67A40FDC}" dt="2023-05-16T19:46:47.023" v="2"/>
          <ac:picMkLst>
            <pc:docMk/>
            <pc:sldMk cId="126589775" sldId="345"/>
            <ac:picMk id="8" creationId="{F771F80B-1522-AA95-496F-888151B1D2AD}"/>
          </ac:picMkLst>
        </pc:picChg>
        <pc:picChg chg="add mod">
          <ac:chgData name="Li  Yangshihao" userId="S::s302568@studenti.polito.it::ee48da2e-17a2-4953-b1e7-564eeca1e514" providerId="AD" clId="Web-{83FEF11B-CE25-4599-96E8-CA6A67A40FDC}" dt="2023-05-16T19:51:57.220" v="17" actId="1076"/>
          <ac:picMkLst>
            <pc:docMk/>
            <pc:sldMk cId="126589775" sldId="345"/>
            <ac:picMk id="9" creationId="{A36F11E9-A4F4-09DA-44C0-043A5CEB1D7B}"/>
          </ac:picMkLst>
        </pc:picChg>
        <pc:picChg chg="del">
          <ac:chgData name="Li  Yangshihao" userId="S::s302568@studenti.polito.it::ee48da2e-17a2-4953-b1e7-564eeca1e514" providerId="AD" clId="Web-{83FEF11B-CE25-4599-96E8-CA6A67A40FDC}" dt="2023-05-16T19:51:22.422" v="4"/>
          <ac:picMkLst>
            <pc:docMk/>
            <pc:sldMk cId="126589775" sldId="345"/>
            <ac:picMk id="10" creationId="{5903794A-3D2D-133F-ABD7-5BBE56C50851}"/>
          </ac:picMkLst>
        </pc:picChg>
      </pc:sldChg>
      <pc:sldChg chg="ord">
        <pc:chgData name="Li  Yangshihao" userId="S::s302568@studenti.polito.it::ee48da2e-17a2-4953-b1e7-564eeca1e514" providerId="AD" clId="Web-{83FEF11B-CE25-4599-96E8-CA6A67A40FDC}" dt="2023-05-16T19:45:05.488" v="0"/>
        <pc:sldMkLst>
          <pc:docMk/>
          <pc:sldMk cId="2954245266" sldId="355"/>
        </pc:sldMkLst>
      </pc:sldChg>
    </pc:docChg>
  </pc:docChgLst>
  <pc:docChgLst>
    <pc:chgData name="YIN JUN" userId="40f53ba7-6859-4e15-b6a0-4f636ac10741" providerId="ADAL" clId="{6729D566-E990-8643-8471-8318E9E7CCCD}"/>
    <pc:docChg chg="addSld modSld">
      <pc:chgData name="YIN JUN" userId="40f53ba7-6859-4e15-b6a0-4f636ac10741" providerId="ADAL" clId="{6729D566-E990-8643-8471-8318E9E7CCCD}" dt="2023-06-19T20:15:12.385" v="2" actId="1076"/>
      <pc:docMkLst>
        <pc:docMk/>
      </pc:docMkLst>
      <pc:sldChg chg="modSp add mod">
        <pc:chgData name="YIN JUN" userId="40f53ba7-6859-4e15-b6a0-4f636ac10741" providerId="ADAL" clId="{6729D566-E990-8643-8471-8318E9E7CCCD}" dt="2023-06-19T20:15:12.385" v="2" actId="1076"/>
        <pc:sldMkLst>
          <pc:docMk/>
          <pc:sldMk cId="2514733596" sldId="368"/>
        </pc:sldMkLst>
        <pc:spChg chg="mod">
          <ac:chgData name="YIN JUN" userId="40f53ba7-6859-4e15-b6a0-4f636ac10741" providerId="ADAL" clId="{6729D566-E990-8643-8471-8318E9E7CCCD}" dt="2023-06-19T20:15:12.385" v="2" actId="1076"/>
          <ac:spMkLst>
            <pc:docMk/>
            <pc:sldMk cId="2514733596" sldId="368"/>
            <ac:spMk id="5" creationId="{B1453B25-3D98-76CC-52F2-A65940944E5C}"/>
          </ac:spMkLst>
        </pc:spChg>
        <pc:cxnChg chg="mod">
          <ac:chgData name="YIN JUN" userId="40f53ba7-6859-4e15-b6a0-4f636ac10741" providerId="ADAL" clId="{6729D566-E990-8643-8471-8318E9E7CCCD}" dt="2023-06-19T20:15:08.046" v="1" actId="1076"/>
          <ac:cxnSpMkLst>
            <pc:docMk/>
            <pc:sldMk cId="2514733596" sldId="368"/>
            <ac:cxnSpMk id="9" creationId="{D323EE1D-7F6D-34BF-B989-E9591F02848C}"/>
          </ac:cxnSpMkLst>
        </pc:cxnChg>
      </pc:sldChg>
    </pc:docChg>
  </pc:docChgLst>
  <pc:docChgLst>
    <pc:chgData name="CHEN JINGSI" userId="S::s296135@studenti.polito.it::2c6a6994-749a-46da-a9cf-6c6b6bb4c573" providerId="AD" clId="Web-{1ACD9065-055E-42F6-885C-E7C62C8DA6FB}"/>
    <pc:docChg chg="addSld delSld modSld">
      <pc:chgData name="CHEN JINGSI" userId="S::s296135@studenti.polito.it::2c6a6994-749a-46da-a9cf-6c6b6bb4c573" providerId="AD" clId="Web-{1ACD9065-055E-42F6-885C-E7C62C8DA6FB}" dt="2023-05-16T15:18:19.937" v="37" actId="1076"/>
      <pc:docMkLst>
        <pc:docMk/>
      </pc:docMkLst>
      <pc:sldChg chg="modSp">
        <pc:chgData name="CHEN JINGSI" userId="S::s296135@studenti.polito.it::2c6a6994-749a-46da-a9cf-6c6b6bb4c573" providerId="AD" clId="Web-{1ACD9065-055E-42F6-885C-E7C62C8DA6FB}" dt="2023-05-16T14:57:31.398" v="21" actId="20577"/>
        <pc:sldMkLst>
          <pc:docMk/>
          <pc:sldMk cId="2122089933" sldId="332"/>
        </pc:sldMkLst>
        <pc:spChg chg="mod">
          <ac:chgData name="CHEN JINGSI" userId="S::s296135@studenti.polito.it::2c6a6994-749a-46da-a9cf-6c6b6bb4c573" providerId="AD" clId="Web-{1ACD9065-055E-42F6-885C-E7C62C8DA6FB}" dt="2023-05-16T14:57:31.398" v="21" actId="20577"/>
          <ac:spMkLst>
            <pc:docMk/>
            <pc:sldMk cId="2122089933" sldId="332"/>
            <ac:spMk id="14" creationId="{DF30948C-C290-008E-BF17-91A1822F6CB7}"/>
          </ac:spMkLst>
        </pc:spChg>
      </pc:sldChg>
      <pc:sldChg chg="del">
        <pc:chgData name="CHEN JINGSI" userId="S::s296135@studenti.polito.it::2c6a6994-749a-46da-a9cf-6c6b6bb4c573" providerId="AD" clId="Web-{1ACD9065-055E-42F6-885C-E7C62C8DA6FB}" dt="2023-05-16T15:14:39.726" v="23"/>
        <pc:sldMkLst>
          <pc:docMk/>
          <pc:sldMk cId="24899032" sldId="338"/>
        </pc:sldMkLst>
      </pc:sldChg>
      <pc:sldChg chg="modSp">
        <pc:chgData name="CHEN JINGSI" userId="S::s296135@studenti.polito.it::2c6a6994-749a-46da-a9cf-6c6b6bb4c573" providerId="AD" clId="Web-{1ACD9065-055E-42F6-885C-E7C62C8DA6FB}" dt="2023-05-16T14:49:21.598" v="16" actId="20577"/>
        <pc:sldMkLst>
          <pc:docMk/>
          <pc:sldMk cId="2483509572" sldId="353"/>
        </pc:sldMkLst>
        <pc:spChg chg="mod">
          <ac:chgData name="CHEN JINGSI" userId="S::s296135@studenti.polito.it::2c6a6994-749a-46da-a9cf-6c6b6bb4c573" providerId="AD" clId="Web-{1ACD9065-055E-42F6-885C-E7C62C8DA6FB}" dt="2023-05-16T14:49:21.598" v="16" actId="20577"/>
          <ac:spMkLst>
            <pc:docMk/>
            <pc:sldMk cId="2483509572" sldId="353"/>
            <ac:spMk id="1049" creationId="{55C63BC5-F295-3028-5BFF-62BAE1E31764}"/>
          </ac:spMkLst>
        </pc:spChg>
        <pc:spChg chg="mod">
          <ac:chgData name="CHEN JINGSI" userId="S::s296135@studenti.polito.it::2c6a6994-749a-46da-a9cf-6c6b6bb4c573" providerId="AD" clId="Web-{1ACD9065-055E-42F6-885C-E7C62C8DA6FB}" dt="2023-05-16T14:34:22.799" v="6" actId="20577"/>
          <ac:spMkLst>
            <pc:docMk/>
            <pc:sldMk cId="2483509572" sldId="353"/>
            <ac:spMk id="1056" creationId="{55620A60-81E4-3ED9-C91E-E82ADBBCECB6}"/>
          </ac:spMkLst>
        </pc:spChg>
      </pc:sldChg>
      <pc:sldChg chg="modSp">
        <pc:chgData name="CHEN JINGSI" userId="S::s296135@studenti.polito.it::2c6a6994-749a-46da-a9cf-6c6b6bb4c573" providerId="AD" clId="Web-{1ACD9065-055E-42F6-885C-E7C62C8DA6FB}" dt="2023-05-16T14:38:41.262" v="12"/>
        <pc:sldMkLst>
          <pc:docMk/>
          <pc:sldMk cId="324668933" sldId="356"/>
        </pc:sldMkLst>
        <pc:graphicFrameChg chg="mod modGraphic">
          <ac:chgData name="CHEN JINGSI" userId="S::s296135@studenti.polito.it::2c6a6994-749a-46da-a9cf-6c6b6bb4c573" providerId="AD" clId="Web-{1ACD9065-055E-42F6-885C-E7C62C8DA6FB}" dt="2023-05-16T14:38:41.262" v="12"/>
          <ac:graphicFrameMkLst>
            <pc:docMk/>
            <pc:sldMk cId="324668933" sldId="356"/>
            <ac:graphicFrameMk id="6" creationId="{2A84395D-0707-9424-B95E-E30BE8042836}"/>
          </ac:graphicFrameMkLst>
        </pc:graphicFrameChg>
      </pc:sldChg>
      <pc:sldChg chg="modSp add">
        <pc:chgData name="CHEN JINGSI" userId="S::s296135@studenti.polito.it::2c6a6994-749a-46da-a9cf-6c6b6bb4c573" providerId="AD" clId="Web-{1ACD9065-055E-42F6-885C-E7C62C8DA6FB}" dt="2023-05-16T15:18:19.937" v="37" actId="1076"/>
        <pc:sldMkLst>
          <pc:docMk/>
          <pc:sldMk cId="2505882932" sldId="359"/>
        </pc:sldMkLst>
        <pc:spChg chg="mod">
          <ac:chgData name="CHEN JINGSI" userId="S::s296135@studenti.polito.it::2c6a6994-749a-46da-a9cf-6c6b6bb4c573" providerId="AD" clId="Web-{1ACD9065-055E-42F6-885C-E7C62C8DA6FB}" dt="2023-05-16T15:18:08.233" v="35" actId="14100"/>
          <ac:spMkLst>
            <pc:docMk/>
            <pc:sldMk cId="2505882932" sldId="359"/>
            <ac:spMk id="39" creationId="{BFE13184-30A4-56D1-BA89-C1877D179980}"/>
          </ac:spMkLst>
        </pc:spChg>
        <pc:spChg chg="mod">
          <ac:chgData name="CHEN JINGSI" userId="S::s296135@studenti.polito.it::2c6a6994-749a-46da-a9cf-6c6b6bb4c573" providerId="AD" clId="Web-{1ACD9065-055E-42F6-885C-E7C62C8DA6FB}" dt="2023-05-16T15:18:19.937" v="37" actId="1076"/>
          <ac:spMkLst>
            <pc:docMk/>
            <pc:sldMk cId="2505882932" sldId="359"/>
            <ac:spMk id="41" creationId="{A85AB26E-B36A-CA5F-6B58-23B1C899A01B}"/>
          </ac:spMkLst>
        </pc:spChg>
        <pc:picChg chg="mod">
          <ac:chgData name="CHEN JINGSI" userId="S::s296135@studenti.polito.it::2c6a6994-749a-46da-a9cf-6c6b6bb4c573" providerId="AD" clId="Web-{1ACD9065-055E-42F6-885C-E7C62C8DA6FB}" dt="2023-05-16T15:18:15.421" v="36" actId="1076"/>
          <ac:picMkLst>
            <pc:docMk/>
            <pc:sldMk cId="2505882932" sldId="359"/>
            <ac:picMk id="11" creationId="{3D218603-B7BB-E43D-30FD-6AF53E302303}"/>
          </ac:picMkLst>
        </pc:picChg>
      </pc:sldChg>
    </pc:docChg>
  </pc:docChgLst>
  <pc:docChgLst>
    <pc:chgData name="Li  Yangshihao" userId="S::s302568@studenti.polito.it::ee48da2e-17a2-4953-b1e7-564eeca1e514" providerId="AD" clId="Web-{3471F2F2-DE3A-F709-1183-6D82AD1DFEC9}"/>
    <pc:docChg chg="modSld">
      <pc:chgData name="Li  Yangshihao" userId="S::s302568@studenti.polito.it::ee48da2e-17a2-4953-b1e7-564eeca1e514" providerId="AD" clId="Web-{3471F2F2-DE3A-F709-1183-6D82AD1DFEC9}" dt="2023-05-09T20:56:48.546" v="27" actId="1076"/>
      <pc:docMkLst>
        <pc:docMk/>
      </pc:docMkLst>
      <pc:sldChg chg="modSp">
        <pc:chgData name="Li  Yangshihao" userId="S::s302568@studenti.polito.it::ee48da2e-17a2-4953-b1e7-564eeca1e514" providerId="AD" clId="Web-{3471F2F2-DE3A-F709-1183-6D82AD1DFEC9}" dt="2023-05-09T20:56:48.546" v="27" actId="1076"/>
        <pc:sldMkLst>
          <pc:docMk/>
          <pc:sldMk cId="2954245266" sldId="355"/>
        </pc:sldMkLst>
        <pc:graphicFrameChg chg="mod modGraphic">
          <ac:chgData name="Li  Yangshihao" userId="S::s302568@studenti.polito.it::ee48da2e-17a2-4953-b1e7-564eeca1e514" providerId="AD" clId="Web-{3471F2F2-DE3A-F709-1183-6D82AD1DFEC9}" dt="2023-05-09T20:56:48.546" v="27" actId="1076"/>
          <ac:graphicFrameMkLst>
            <pc:docMk/>
            <pc:sldMk cId="2954245266" sldId="355"/>
            <ac:graphicFrameMk id="7" creationId="{7D8A467F-B93F-3591-D4D3-C24F8692036A}"/>
          </ac:graphicFrameMkLst>
        </pc:graphicFrameChg>
      </pc:sldChg>
    </pc:docChg>
  </pc:docChgLst>
  <pc:docChgLst>
    <pc:chgData name="CHEN JINGSI" userId="S::s296135@studenti.polito.it::2c6a6994-749a-46da-a9cf-6c6b6bb4c573" providerId="AD" clId="Web-{0DC5CF93-A47D-4EB0-A33E-F1E011D4EC1C}"/>
    <pc:docChg chg="addSld delSld">
      <pc:chgData name="CHEN JINGSI" userId="S::s296135@studenti.polito.it::2c6a6994-749a-46da-a9cf-6c6b6bb4c573" providerId="AD" clId="Web-{0DC5CF93-A47D-4EB0-A33E-F1E011D4EC1C}" dt="2023-05-18T18:13:22.127" v="1"/>
      <pc:docMkLst>
        <pc:docMk/>
      </pc:docMkLst>
      <pc:sldChg chg="del">
        <pc:chgData name="CHEN JINGSI" userId="S::s296135@studenti.polito.it::2c6a6994-749a-46da-a9cf-6c6b6bb4c573" providerId="AD" clId="Web-{0DC5CF93-A47D-4EB0-A33E-F1E011D4EC1C}" dt="2023-05-18T18:13:22.127" v="1"/>
        <pc:sldMkLst>
          <pc:docMk/>
          <pc:sldMk cId="428395215" sldId="365"/>
        </pc:sldMkLst>
      </pc:sldChg>
      <pc:sldChg chg="add">
        <pc:chgData name="CHEN JINGSI" userId="S::s296135@studenti.polito.it::2c6a6994-749a-46da-a9cf-6c6b6bb4c573" providerId="AD" clId="Web-{0DC5CF93-A47D-4EB0-A33E-F1E011D4EC1C}" dt="2023-05-18T18:13:10.314" v="0"/>
        <pc:sldMkLst>
          <pc:docMk/>
          <pc:sldMk cId="2444861779" sldId="367"/>
        </pc:sldMkLst>
      </pc:sldChg>
    </pc:docChg>
  </pc:docChgLst>
  <pc:docChgLst>
    <pc:chgData name="CHEN JINGSI" userId="S::s296135@studenti.polito.it::2c6a6994-749a-46da-a9cf-6c6b6bb4c573" providerId="AD" clId="Web-{90D5B3DA-E76C-4A81-9A8B-52B34159ED8E}"/>
    <pc:docChg chg="modSld">
      <pc:chgData name="CHEN JINGSI" userId="S::s296135@studenti.polito.it::2c6a6994-749a-46da-a9cf-6c6b6bb4c573" providerId="AD" clId="Web-{90D5B3DA-E76C-4A81-9A8B-52B34159ED8E}" dt="2023-05-09T13:01:15.070" v="25"/>
      <pc:docMkLst>
        <pc:docMk/>
      </pc:docMkLst>
      <pc:sldChg chg="addSp delSp modSp">
        <pc:chgData name="CHEN JINGSI" userId="S::s296135@studenti.polito.it::2c6a6994-749a-46da-a9cf-6c6b6bb4c573" providerId="AD" clId="Web-{90D5B3DA-E76C-4A81-9A8B-52B34159ED8E}" dt="2023-05-09T13:01:15.070" v="25"/>
        <pc:sldMkLst>
          <pc:docMk/>
          <pc:sldMk cId="1904998559" sldId="357"/>
        </pc:sldMkLst>
        <pc:picChg chg="add del mod">
          <ac:chgData name="CHEN JINGSI" userId="S::s296135@studenti.polito.it::2c6a6994-749a-46da-a9cf-6c6b6bb4c573" providerId="AD" clId="Web-{90D5B3DA-E76C-4A81-9A8B-52B34159ED8E}" dt="2023-05-09T12:59:30.173" v="15"/>
          <ac:picMkLst>
            <pc:docMk/>
            <pc:sldMk cId="1904998559" sldId="357"/>
            <ac:picMk id="5" creationId="{EED9C570-9AC7-E8ED-C717-6AB3DC0725CC}"/>
          </ac:picMkLst>
        </pc:picChg>
        <pc:picChg chg="add del mod">
          <ac:chgData name="CHEN JINGSI" userId="S::s296135@studenti.polito.it::2c6a6994-749a-46da-a9cf-6c6b6bb4c573" providerId="AD" clId="Web-{90D5B3DA-E76C-4A81-9A8B-52B34159ED8E}" dt="2023-05-09T13:01:15.070" v="25"/>
          <ac:picMkLst>
            <pc:docMk/>
            <pc:sldMk cId="1904998559" sldId="357"/>
            <ac:picMk id="6" creationId="{326FE1CE-DC41-CC9E-4065-CCFBE05F7D7A}"/>
          </ac:picMkLst>
        </pc:picChg>
        <pc:picChg chg="mod">
          <ac:chgData name="CHEN JINGSI" userId="S::s296135@studenti.polito.it::2c6a6994-749a-46da-a9cf-6c6b6bb4c573" providerId="AD" clId="Web-{90D5B3DA-E76C-4A81-9A8B-52B34159ED8E}" dt="2023-05-09T12:57:07.587" v="9" actId="1076"/>
          <ac:picMkLst>
            <pc:docMk/>
            <pc:sldMk cId="1904998559" sldId="357"/>
            <ac:picMk id="8" creationId="{B628FD73-96D4-5726-7474-514A9A7E53DC}"/>
          </ac:picMkLst>
        </pc:picChg>
        <pc:picChg chg="mod">
          <ac:chgData name="CHEN JINGSI" userId="S::s296135@studenti.polito.it::2c6a6994-749a-46da-a9cf-6c6b6bb4c573" providerId="AD" clId="Web-{90D5B3DA-E76C-4A81-9A8B-52B34159ED8E}" dt="2023-05-09T12:58:46.843" v="14" actId="1076"/>
          <ac:picMkLst>
            <pc:docMk/>
            <pc:sldMk cId="1904998559" sldId="357"/>
            <ac:picMk id="20" creationId="{48CBD229-16E4-FDFF-706B-5E66703AE618}"/>
          </ac:picMkLst>
        </pc:picChg>
      </pc:sldChg>
    </pc:docChg>
  </pc:docChgLst>
  <pc:docChgLst>
    <pc:chgData name="YIN JUN" userId="S::s296134@studenti.polito.it::40f53ba7-6859-4e15-b6a0-4f636ac10741" providerId="AD" clId="Web-{131526D3-22FA-4356-8B98-D80CBFA79F6E}"/>
    <pc:docChg chg="modSld">
      <pc:chgData name="YIN JUN" userId="S::s296134@studenti.polito.it::40f53ba7-6859-4e15-b6a0-4f636ac10741" providerId="AD" clId="Web-{131526D3-22FA-4356-8B98-D80CBFA79F6E}" dt="2023-05-10T08:01:34.856" v="41"/>
      <pc:docMkLst>
        <pc:docMk/>
      </pc:docMkLst>
      <pc:sldChg chg="modSp">
        <pc:chgData name="YIN JUN" userId="S::s296134@studenti.polito.it::40f53ba7-6859-4e15-b6a0-4f636ac10741" providerId="AD" clId="Web-{131526D3-22FA-4356-8B98-D80CBFA79F6E}" dt="2023-05-10T08:01:34.856" v="41"/>
        <pc:sldMkLst>
          <pc:docMk/>
          <pc:sldMk cId="2954245266" sldId="355"/>
        </pc:sldMkLst>
        <pc:graphicFrameChg chg="mod modGraphic">
          <ac:chgData name="YIN JUN" userId="S::s296134@studenti.polito.it::40f53ba7-6859-4e15-b6a0-4f636ac10741" providerId="AD" clId="Web-{131526D3-22FA-4356-8B98-D80CBFA79F6E}" dt="2023-05-10T08:01:34.856" v="41"/>
          <ac:graphicFrameMkLst>
            <pc:docMk/>
            <pc:sldMk cId="2954245266" sldId="355"/>
            <ac:graphicFrameMk id="7" creationId="{7D8A467F-B93F-3591-D4D3-C24F8692036A}"/>
          </ac:graphicFrameMkLst>
        </pc:graphicFrameChg>
      </pc:sldChg>
    </pc:docChg>
  </pc:docChgLst>
  <pc:docChgLst>
    <pc:chgData name="CHEN JINGSI" userId="S::s296135@studenti.polito.it::2c6a6994-749a-46da-a9cf-6c6b6bb4c573" providerId="AD" clId="Web-{B2A09156-5225-459F-8780-2D25B25C9360}"/>
    <pc:docChg chg="modSld">
      <pc:chgData name="CHEN JINGSI" userId="S::s296135@studenti.polito.it::2c6a6994-749a-46da-a9cf-6c6b6bb4c573" providerId="AD" clId="Web-{B2A09156-5225-459F-8780-2D25B25C9360}" dt="2023-05-09T13:02:45.464" v="3" actId="14100"/>
      <pc:docMkLst>
        <pc:docMk/>
      </pc:docMkLst>
      <pc:sldChg chg="addSp modSp">
        <pc:chgData name="CHEN JINGSI" userId="S::s296135@studenti.polito.it::2c6a6994-749a-46da-a9cf-6c6b6bb4c573" providerId="AD" clId="Web-{B2A09156-5225-459F-8780-2D25B25C9360}" dt="2023-05-09T13:02:45.464" v="3" actId="14100"/>
        <pc:sldMkLst>
          <pc:docMk/>
          <pc:sldMk cId="1904998559" sldId="357"/>
        </pc:sldMkLst>
        <pc:picChg chg="add mod">
          <ac:chgData name="CHEN JINGSI" userId="S::s296135@studenti.polito.it::2c6a6994-749a-46da-a9cf-6c6b6bb4c573" providerId="AD" clId="Web-{B2A09156-5225-459F-8780-2D25B25C9360}" dt="2023-05-09T13:02:45.464" v="3" actId="14100"/>
          <ac:picMkLst>
            <pc:docMk/>
            <pc:sldMk cId="1904998559" sldId="357"/>
            <ac:picMk id="5" creationId="{4121424B-A53C-054F-2FD3-327174D22144}"/>
          </ac:picMkLst>
        </pc:picChg>
      </pc:sldChg>
    </pc:docChg>
  </pc:docChgLst>
  <pc:docChgLst>
    <pc:chgData name="Li  Yangshihao" userId="S::s302568@studenti.polito.it::ee48da2e-17a2-4953-b1e7-564eeca1e514" providerId="AD" clId="Web-{BE7BFC32-FBB1-4AF4-918C-B1EAA787B413}"/>
    <pc:docChg chg="modSld">
      <pc:chgData name="Li  Yangshihao" userId="S::s302568@studenti.polito.it::ee48da2e-17a2-4953-b1e7-564eeca1e514" providerId="AD" clId="Web-{BE7BFC32-FBB1-4AF4-918C-B1EAA787B413}" dt="2023-05-09T20:29:31.975" v="555" actId="1076"/>
      <pc:docMkLst>
        <pc:docMk/>
      </pc:docMkLst>
      <pc:sldChg chg="addSp delSp modSp">
        <pc:chgData name="Li  Yangshihao" userId="S::s302568@studenti.polito.it::ee48da2e-17a2-4953-b1e7-564eeca1e514" providerId="AD" clId="Web-{BE7BFC32-FBB1-4AF4-918C-B1EAA787B413}" dt="2023-05-09T20:06:23.319" v="39" actId="1076"/>
        <pc:sldMkLst>
          <pc:docMk/>
          <pc:sldMk cId="126589775" sldId="345"/>
        </pc:sldMkLst>
        <pc:spChg chg="mod">
          <ac:chgData name="Li  Yangshihao" userId="S::s302568@studenti.polito.it::ee48da2e-17a2-4953-b1e7-564eeca1e514" providerId="AD" clId="Web-{BE7BFC32-FBB1-4AF4-918C-B1EAA787B413}" dt="2023-05-09T20:03:56.236" v="20" actId="14100"/>
          <ac:spMkLst>
            <pc:docMk/>
            <pc:sldMk cId="126589775" sldId="345"/>
            <ac:spMk id="7" creationId="{3B86F339-C48E-7335-81B4-1B1FFF81CD19}"/>
          </ac:spMkLst>
        </pc:spChg>
        <pc:picChg chg="add mod">
          <ac:chgData name="Li  Yangshihao" userId="S::s302568@studenti.polito.it::ee48da2e-17a2-4953-b1e7-564eeca1e514" providerId="AD" clId="Web-{BE7BFC32-FBB1-4AF4-918C-B1EAA787B413}" dt="2023-05-09T20:05:35.083" v="27" actId="1076"/>
          <ac:picMkLst>
            <pc:docMk/>
            <pc:sldMk cId="126589775" sldId="345"/>
            <ac:picMk id="3" creationId="{8FFAA7A7-E11F-C850-FEC0-1BAD51904BB2}"/>
          </ac:picMkLst>
        </pc:picChg>
        <pc:picChg chg="add mod">
          <ac:chgData name="Li  Yangshihao" userId="S::s302568@studenti.polito.it::ee48da2e-17a2-4953-b1e7-564eeca1e514" providerId="AD" clId="Web-{BE7BFC32-FBB1-4AF4-918C-B1EAA787B413}" dt="2023-05-09T20:05:50.474" v="31" actId="1076"/>
          <ac:picMkLst>
            <pc:docMk/>
            <pc:sldMk cId="126589775" sldId="345"/>
            <ac:picMk id="5" creationId="{AC7385EA-A399-A8EF-8F9C-776877C82F95}"/>
          </ac:picMkLst>
        </pc:picChg>
        <pc:picChg chg="add mod">
          <ac:chgData name="Li  Yangshihao" userId="S::s302568@studenti.polito.it::ee48da2e-17a2-4953-b1e7-564eeca1e514" providerId="AD" clId="Web-{BE7BFC32-FBB1-4AF4-918C-B1EAA787B413}" dt="2023-05-09T20:06:20.803" v="38" actId="1076"/>
          <ac:picMkLst>
            <pc:docMk/>
            <pc:sldMk cId="126589775" sldId="345"/>
            <ac:picMk id="6" creationId="{CC9420EF-B350-5815-183C-29E246732629}"/>
          </ac:picMkLst>
        </pc:picChg>
        <pc:picChg chg="del">
          <ac:chgData name="Li  Yangshihao" userId="S::s302568@studenti.polito.it::ee48da2e-17a2-4953-b1e7-564eeca1e514" providerId="AD" clId="Web-{BE7BFC32-FBB1-4AF4-918C-B1EAA787B413}" dt="2023-05-09T20:04:58.301" v="21"/>
          <ac:picMkLst>
            <pc:docMk/>
            <pc:sldMk cId="126589775" sldId="345"/>
            <ac:picMk id="9" creationId="{F8BE53EE-9E6C-457C-31D0-6F27458CDB19}"/>
          </ac:picMkLst>
        </pc:picChg>
        <pc:picChg chg="mod">
          <ac:chgData name="Li  Yangshihao" userId="S::s302568@studenti.polito.it::ee48da2e-17a2-4953-b1e7-564eeca1e514" providerId="AD" clId="Web-{BE7BFC32-FBB1-4AF4-918C-B1EAA787B413}" dt="2023-05-09T20:06:23.319" v="39" actId="1076"/>
          <ac:picMkLst>
            <pc:docMk/>
            <pc:sldMk cId="126589775" sldId="345"/>
            <ac:picMk id="10" creationId="{5903794A-3D2D-133F-ABD7-5BBE56C50851}"/>
          </ac:picMkLst>
        </pc:picChg>
      </pc:sldChg>
      <pc:sldChg chg="addSp delSp modSp">
        <pc:chgData name="Li  Yangshihao" userId="S::s302568@studenti.polito.it::ee48da2e-17a2-4953-b1e7-564eeca1e514" providerId="AD" clId="Web-{BE7BFC32-FBB1-4AF4-918C-B1EAA787B413}" dt="2023-05-09T20:29:31.975" v="555" actId="1076"/>
        <pc:sldMkLst>
          <pc:docMk/>
          <pc:sldMk cId="2954245266" sldId="355"/>
        </pc:sldMkLst>
        <pc:graphicFrameChg chg="add del mod modGraphic">
          <ac:chgData name="Li  Yangshihao" userId="S::s302568@studenti.polito.it::ee48da2e-17a2-4953-b1e7-564eeca1e514" providerId="AD" clId="Web-{BE7BFC32-FBB1-4AF4-918C-B1EAA787B413}" dt="2023-05-09T20:09:08.840" v="122"/>
          <ac:graphicFrameMkLst>
            <pc:docMk/>
            <pc:sldMk cId="2954245266" sldId="355"/>
            <ac:graphicFrameMk id="6" creationId="{CDB85DE8-8618-13D0-861E-65A6D0FF7471}"/>
          </ac:graphicFrameMkLst>
        </pc:graphicFrameChg>
        <pc:graphicFrameChg chg="add mod modGraphic">
          <ac:chgData name="Li  Yangshihao" userId="S::s302568@studenti.polito.it::ee48da2e-17a2-4953-b1e7-564eeca1e514" providerId="AD" clId="Web-{BE7BFC32-FBB1-4AF4-918C-B1EAA787B413}" dt="2023-05-09T20:29:31.975" v="555" actId="1076"/>
          <ac:graphicFrameMkLst>
            <pc:docMk/>
            <pc:sldMk cId="2954245266" sldId="355"/>
            <ac:graphicFrameMk id="7" creationId="{7D8A467F-B93F-3591-D4D3-C24F8692036A}"/>
          </ac:graphicFrameMkLst>
        </pc:graphicFrameChg>
        <pc:picChg chg="add del mod">
          <ac:chgData name="Li  Yangshihao" userId="S::s302568@studenti.polito.it::ee48da2e-17a2-4953-b1e7-564eeca1e514" providerId="AD" clId="Web-{BE7BFC32-FBB1-4AF4-918C-B1EAA787B413}" dt="2023-05-09T20:05:55.349" v="32"/>
          <ac:picMkLst>
            <pc:docMk/>
            <pc:sldMk cId="2954245266" sldId="355"/>
            <ac:picMk id="3" creationId="{BB9053E6-376F-2BB4-471D-61B81D54DC1B}"/>
          </ac:picMkLst>
        </pc:picChg>
        <pc:picChg chg="add del mod">
          <ac:chgData name="Li  Yangshihao" userId="S::s302568@studenti.polito.it::ee48da2e-17a2-4953-b1e7-564eeca1e514" providerId="AD" clId="Web-{BE7BFC32-FBB1-4AF4-918C-B1EAA787B413}" dt="2023-05-09T20:05:45.333" v="29"/>
          <ac:picMkLst>
            <pc:docMk/>
            <pc:sldMk cId="2954245266" sldId="355"/>
            <ac:picMk id="5" creationId="{052FACA0-258B-0FF1-6B6E-904C5B7D403D}"/>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SchemeForSuggestions">
  <dgm:title val="Color Scheme for Suggestions"/>
  <dgm:desc val="Color Scheme for Suggestions"/>
  <dgm:catLst>
    <dgm:cat type="Other" pri="2"/>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bg1">
        <a:lumMod val="95000"/>
      </a:schemeClr>
    </dgm:fillClrLst>
    <dgm:linClrLst>
      <a:schemeClr val="bg1">
        <a:lumMod val="95000"/>
      </a:schemeClr>
    </dgm:linClrLst>
    <dgm:effectClrLst/>
    <dgm:txLinClrLst/>
    <dgm:txFillClrLst meth="repeat">
      <a:schemeClr val="tx1">
        <a:lumMod val="75000"/>
        <a:lumOff val="25000"/>
      </a:schemeClr>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SchemeForSuggestions">
  <dgm:title val="Color Scheme for Suggestions"/>
  <dgm:desc val="Color Scheme for Suggestions"/>
  <dgm:catLst>
    <dgm:cat type="Other" pri="2"/>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bg1">
        <a:lumMod val="95000"/>
      </a:schemeClr>
    </dgm:fillClrLst>
    <dgm:linClrLst>
      <a:schemeClr val="bg1">
        <a:lumMod val="95000"/>
      </a:schemeClr>
    </dgm:linClrLst>
    <dgm:effectClrLst/>
    <dgm:txLinClrLst/>
    <dgm:txFillClrLst meth="repeat">
      <a:schemeClr val="tx1">
        <a:lumMod val="75000"/>
        <a:lumOff val="25000"/>
      </a:schemeClr>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7C71F93-A4DB-4FC6-87BB-FBF82839AB91}" type="doc">
      <dgm:prSet loTypeId="urn:microsoft.com/office/officeart/2005/8/layout/list1" loCatId="Inbox" qsTypeId="urn:microsoft.com/office/officeart/2005/8/quickstyle/simple1" qsCatId="simple" csTypeId="urn:microsoft.com/office/officeart/2005/8/colors/ColorSchemeForSuggestions" csCatId="other" phldr="1"/>
      <dgm:spPr/>
      <dgm:t>
        <a:bodyPr/>
        <a:lstStyle/>
        <a:p>
          <a:endParaRPr lang="en-US"/>
        </a:p>
      </dgm:t>
    </dgm:pt>
    <dgm:pt modelId="{D0F52225-D323-4805-89C5-374A5AABBCCB}">
      <dgm:prSet custT="1"/>
      <dgm:spPr/>
      <dgm:t>
        <a:bodyPr/>
        <a:lstStyle/>
        <a:p>
          <a:pPr marL="0" lvl="0" indent="0" algn="l" defTabSz="800100" rtl="0">
            <a:lnSpc>
              <a:spcPct val="90000"/>
            </a:lnSpc>
            <a:spcBef>
              <a:spcPct val="0"/>
            </a:spcBef>
            <a:spcAft>
              <a:spcPct val="35000"/>
            </a:spcAft>
            <a:buNone/>
          </a:pPr>
          <a:r>
            <a:rPr kumimoji="1" lang="en-US" altLang="zh-CN" sz="1800" kern="1200" dirty="0">
              <a:solidFill>
                <a:srgbClr val="FFFFFF"/>
              </a:solidFill>
              <a:latin typeface="Arial"/>
              <a:ea typeface="微软雅黑"/>
              <a:cs typeface="+mn-cs"/>
            </a:rPr>
            <a:t>1.</a:t>
          </a:r>
          <a:r>
            <a:rPr kumimoji="1" lang="zh-CN" altLang="en-US" sz="1800" kern="1200" dirty="0">
              <a:solidFill>
                <a:srgbClr val="FFFFFF"/>
              </a:solidFill>
              <a:latin typeface="Arial"/>
              <a:ea typeface="微软雅黑"/>
              <a:cs typeface="+mn-cs"/>
            </a:rPr>
            <a:t> </a:t>
          </a:r>
          <a:r>
            <a:rPr kumimoji="1" lang="en-US" altLang="zh-CN" sz="1800" kern="1200" dirty="0">
              <a:solidFill>
                <a:srgbClr val="FFFFFF"/>
              </a:solidFill>
              <a:latin typeface="Arial"/>
              <a:ea typeface="微软雅黑"/>
              <a:cs typeface="+mn-cs"/>
            </a:rPr>
            <a:t>Preliminary definition of scenarios of interest, KPIs, and case</a:t>
          </a:r>
          <a:r>
            <a:rPr kumimoji="1" lang="zh-CN" altLang="en-US" sz="1800" kern="1200" dirty="0">
              <a:solidFill>
                <a:srgbClr val="FFFFFF"/>
              </a:solidFill>
              <a:latin typeface="Arial"/>
              <a:ea typeface="微软雅黑"/>
              <a:cs typeface="+mn-cs"/>
            </a:rPr>
            <a:t> </a:t>
          </a:r>
          <a:r>
            <a:rPr kumimoji="1" lang="en-US" altLang="zh-CN" sz="1800" kern="1200" dirty="0">
              <a:solidFill>
                <a:srgbClr val="FFFFFF"/>
              </a:solidFill>
              <a:latin typeface="Arial"/>
              <a:ea typeface="微软雅黑"/>
              <a:cs typeface="+mn-cs"/>
            </a:rPr>
            <a:t>studies that will be used in the development of the energy assessment methodologies</a:t>
          </a:r>
          <a:r>
            <a:rPr kumimoji="1" lang="zh-CN" altLang="en-US" sz="1800" kern="1200" dirty="0">
              <a:solidFill>
                <a:srgbClr val="FFFFFF"/>
              </a:solidFill>
              <a:latin typeface="Arial"/>
              <a:ea typeface="微软雅黑"/>
              <a:cs typeface="+mn-cs"/>
            </a:rPr>
            <a:t> </a:t>
          </a:r>
          <a:endParaRPr kumimoji="1" lang="en-US" sz="1800" kern="1200" dirty="0">
            <a:solidFill>
              <a:srgbClr val="FFFFFF"/>
            </a:solidFill>
            <a:latin typeface="Arial"/>
            <a:ea typeface="微软雅黑"/>
            <a:cs typeface="+mn-cs"/>
          </a:endParaRPr>
        </a:p>
      </dgm:t>
    </dgm:pt>
    <dgm:pt modelId="{F351F9F4-8505-421F-8DBA-D7009F735DE3}" type="parTrans" cxnId="{C341B261-E329-4A12-A018-15B679D0BEF7}">
      <dgm:prSet/>
      <dgm:spPr/>
      <dgm:t>
        <a:bodyPr/>
        <a:lstStyle/>
        <a:p>
          <a:endParaRPr lang="en-US" sz="2400"/>
        </a:p>
      </dgm:t>
    </dgm:pt>
    <dgm:pt modelId="{5E4FD710-04CD-4CB1-AB1C-15ECC322A7E8}" type="sibTrans" cxnId="{C341B261-E329-4A12-A018-15B679D0BEF7}">
      <dgm:prSet/>
      <dgm:spPr/>
      <dgm:t>
        <a:bodyPr/>
        <a:lstStyle/>
        <a:p>
          <a:endParaRPr lang="en-US" sz="2400"/>
        </a:p>
      </dgm:t>
    </dgm:pt>
    <dgm:pt modelId="{8093CCB2-55DC-4C87-97D5-8D34688771A4}">
      <dgm:prSet custT="1"/>
      <dgm:spPr/>
      <dgm:t>
        <a:bodyPr/>
        <a:lstStyle/>
        <a:p>
          <a:pPr>
            <a:buAutoNum type="arabicPeriod"/>
          </a:pPr>
          <a:r>
            <a:rPr kumimoji="1" lang="en-US" altLang="zh-CN" sz="1800" kern="1200" dirty="0">
              <a:solidFill>
                <a:schemeClr val="tx1"/>
              </a:solidFill>
              <a:latin typeface="Arial"/>
              <a:ea typeface="微软雅黑"/>
              <a:cs typeface="+mn-cs"/>
            </a:rPr>
            <a:t>2.</a:t>
          </a:r>
          <a:r>
            <a:rPr kumimoji="1" lang="zh-CN" altLang="en-US" sz="1800" kern="1200" dirty="0">
              <a:solidFill>
                <a:schemeClr val="tx1"/>
              </a:solidFill>
              <a:latin typeface="Arial"/>
              <a:ea typeface="微软雅黑"/>
              <a:cs typeface="+mn-cs"/>
            </a:rPr>
            <a:t> </a:t>
          </a:r>
          <a:r>
            <a:rPr kumimoji="1" lang="en-US" altLang="zh-CN" sz="1800" kern="1200" dirty="0">
              <a:solidFill>
                <a:schemeClr val="tx1"/>
              </a:solidFill>
              <a:latin typeface="Arial"/>
              <a:ea typeface="微软雅黑"/>
              <a:cs typeface="+mn-cs"/>
            </a:rPr>
            <a:t>Development of models for assessing the environmental</a:t>
          </a:r>
          <a:r>
            <a:rPr kumimoji="1" lang="zh-CN" altLang="en-US" sz="1800" kern="1200" dirty="0">
              <a:solidFill>
                <a:schemeClr val="tx1"/>
              </a:solidFill>
              <a:latin typeface="Arial"/>
              <a:ea typeface="微软雅黑"/>
              <a:cs typeface="+mn-cs"/>
            </a:rPr>
            <a:t> </a:t>
          </a:r>
          <a:r>
            <a:rPr kumimoji="1" lang="en-US" altLang="zh-CN" sz="1800" kern="1200" dirty="0">
              <a:solidFill>
                <a:schemeClr val="tx1"/>
              </a:solidFill>
              <a:latin typeface="Arial"/>
              <a:ea typeface="微软雅黑"/>
              <a:cs typeface="+mn-cs"/>
            </a:rPr>
            <a:t>impact of centralized AI algorithms</a:t>
          </a:r>
          <a:endParaRPr kumimoji="1" lang="en-US" sz="1800" kern="1200" dirty="0">
            <a:solidFill>
              <a:schemeClr val="tx1"/>
            </a:solidFill>
            <a:latin typeface="Arial"/>
            <a:ea typeface="微软雅黑"/>
            <a:cs typeface="+mn-cs"/>
          </a:endParaRPr>
        </a:p>
      </dgm:t>
    </dgm:pt>
    <dgm:pt modelId="{8A6B0E2F-8DF3-4543-B81B-E86324849590}" type="parTrans" cxnId="{335BE521-C3FC-436B-8105-3AD92E6AA8DC}">
      <dgm:prSet/>
      <dgm:spPr/>
      <dgm:t>
        <a:bodyPr/>
        <a:lstStyle/>
        <a:p>
          <a:endParaRPr lang="en-US" sz="2400"/>
        </a:p>
      </dgm:t>
    </dgm:pt>
    <dgm:pt modelId="{F21521B6-AC66-4DDA-9A93-EEAD2430B253}" type="sibTrans" cxnId="{335BE521-C3FC-436B-8105-3AD92E6AA8DC}">
      <dgm:prSet/>
      <dgm:spPr/>
      <dgm:t>
        <a:bodyPr/>
        <a:lstStyle/>
        <a:p>
          <a:endParaRPr lang="en-US" sz="2400"/>
        </a:p>
      </dgm:t>
    </dgm:pt>
    <dgm:pt modelId="{C57865FB-E721-7945-B102-3DC33349270D}">
      <dgm:prSet custT="1"/>
      <dgm:spPr/>
      <dgm:t>
        <a:bodyPr/>
        <a:lstStyle/>
        <a:p>
          <a:r>
            <a:rPr kumimoji="1" lang="en-US" altLang="zh-CN" sz="1800" kern="1200" dirty="0">
              <a:solidFill>
                <a:srgbClr val="000000"/>
              </a:solidFill>
              <a:latin typeface="Arial"/>
              <a:ea typeface="微软雅黑"/>
              <a:cs typeface="+mn-cs"/>
            </a:rPr>
            <a:t>3.</a:t>
          </a:r>
          <a:r>
            <a:rPr kumimoji="1" lang="zh-CN" altLang="en-US" sz="1800" kern="1200" dirty="0">
              <a:solidFill>
                <a:srgbClr val="000000"/>
              </a:solidFill>
              <a:latin typeface="Arial"/>
              <a:ea typeface="微软雅黑"/>
              <a:cs typeface="+mn-cs"/>
            </a:rPr>
            <a:t> </a:t>
          </a:r>
          <a:r>
            <a:rPr kumimoji="1" lang="en-US" altLang="zh-CN" sz="1800" kern="1200" dirty="0">
              <a:solidFill>
                <a:srgbClr val="000000"/>
              </a:solidFill>
              <a:latin typeface="Arial"/>
              <a:ea typeface="微软雅黑"/>
              <a:cs typeface="+mn-cs"/>
            </a:rPr>
            <a:t>Development of models for the environmental impact of AI</a:t>
          </a:r>
          <a:r>
            <a:rPr kumimoji="1" lang="zh-CN" altLang="en-US" sz="1800" kern="1200" dirty="0">
              <a:solidFill>
                <a:srgbClr val="000000"/>
              </a:solidFill>
              <a:latin typeface="Arial"/>
              <a:ea typeface="微软雅黑"/>
              <a:cs typeface="+mn-cs"/>
            </a:rPr>
            <a:t> </a:t>
          </a:r>
          <a:r>
            <a:rPr kumimoji="1" lang="en-US" altLang="zh-CN" sz="1800" kern="1200" dirty="0">
              <a:solidFill>
                <a:srgbClr val="000000"/>
              </a:solidFill>
              <a:latin typeface="Arial"/>
              <a:ea typeface="微软雅黑"/>
              <a:cs typeface="+mn-cs"/>
            </a:rPr>
            <a:t>algorithms in distributed learning</a:t>
          </a:r>
          <a:endParaRPr kumimoji="1" lang="zh-CN" altLang="en-US" sz="1800" kern="1200" dirty="0">
            <a:solidFill>
              <a:srgbClr val="000000"/>
            </a:solidFill>
            <a:latin typeface="Arial"/>
            <a:ea typeface="微软雅黑"/>
            <a:cs typeface="+mn-cs"/>
          </a:endParaRPr>
        </a:p>
      </dgm:t>
    </dgm:pt>
    <dgm:pt modelId="{9A35DC86-DC17-154F-B1AF-0AC1F2759487}" type="parTrans" cxnId="{037024FE-D194-2B4E-A276-D8CC4660EBA8}">
      <dgm:prSet/>
      <dgm:spPr/>
      <dgm:t>
        <a:bodyPr/>
        <a:lstStyle/>
        <a:p>
          <a:endParaRPr lang="zh-CN" altLang="en-US"/>
        </a:p>
      </dgm:t>
    </dgm:pt>
    <dgm:pt modelId="{C576F9F8-F2BD-FF42-8A4C-B1C10B4A8948}" type="sibTrans" cxnId="{037024FE-D194-2B4E-A276-D8CC4660EBA8}">
      <dgm:prSet/>
      <dgm:spPr/>
      <dgm:t>
        <a:bodyPr/>
        <a:lstStyle/>
        <a:p>
          <a:endParaRPr lang="zh-CN" altLang="en-US"/>
        </a:p>
      </dgm:t>
    </dgm:pt>
    <dgm:pt modelId="{95FEDCAD-8145-3649-B402-FC9EF335529F}" type="pres">
      <dgm:prSet presAssocID="{07C71F93-A4DB-4FC6-87BB-FBF82839AB91}" presName="linear" presStyleCnt="0">
        <dgm:presLayoutVars>
          <dgm:dir/>
          <dgm:animLvl val="lvl"/>
          <dgm:resizeHandles val="exact"/>
        </dgm:presLayoutVars>
      </dgm:prSet>
      <dgm:spPr/>
    </dgm:pt>
    <dgm:pt modelId="{66C11FC2-6F36-1543-98DC-419DEE827990}" type="pres">
      <dgm:prSet presAssocID="{D0F52225-D323-4805-89C5-374A5AABBCCB}" presName="parentLin" presStyleCnt="0"/>
      <dgm:spPr/>
    </dgm:pt>
    <dgm:pt modelId="{78FB6F6A-1397-F140-B94C-47B74E40DA7D}" type="pres">
      <dgm:prSet presAssocID="{D0F52225-D323-4805-89C5-374A5AABBCCB}" presName="parentLeftMargin" presStyleLbl="node1" presStyleIdx="0" presStyleCnt="3"/>
      <dgm:spPr/>
    </dgm:pt>
    <dgm:pt modelId="{4DE260E5-B794-E44D-9A9E-F4D646D8E5A7}" type="pres">
      <dgm:prSet presAssocID="{D0F52225-D323-4805-89C5-374A5AABBCCB}" presName="parentText" presStyleLbl="node1" presStyleIdx="0" presStyleCnt="3" custScaleX="109373">
        <dgm:presLayoutVars>
          <dgm:chMax val="0"/>
          <dgm:bulletEnabled val="1"/>
        </dgm:presLayoutVars>
      </dgm:prSet>
      <dgm:spPr/>
    </dgm:pt>
    <dgm:pt modelId="{4C5BDE4C-7B72-5842-8D53-11B5282A5666}" type="pres">
      <dgm:prSet presAssocID="{D0F52225-D323-4805-89C5-374A5AABBCCB}" presName="negativeSpace" presStyleCnt="0"/>
      <dgm:spPr/>
    </dgm:pt>
    <dgm:pt modelId="{AE644DA1-FB96-AD46-9351-A63F15BA70E1}" type="pres">
      <dgm:prSet presAssocID="{D0F52225-D323-4805-89C5-374A5AABBCCB}" presName="childText" presStyleLbl="conFgAcc1" presStyleIdx="0" presStyleCnt="3">
        <dgm:presLayoutVars>
          <dgm:bulletEnabled val="1"/>
        </dgm:presLayoutVars>
      </dgm:prSet>
      <dgm:spPr/>
    </dgm:pt>
    <dgm:pt modelId="{79336FDE-5328-4A46-BB7E-50F1FF361C65}" type="pres">
      <dgm:prSet presAssocID="{5E4FD710-04CD-4CB1-AB1C-15ECC322A7E8}" presName="spaceBetweenRectangles" presStyleCnt="0"/>
      <dgm:spPr/>
    </dgm:pt>
    <dgm:pt modelId="{C1338FF5-565A-0A41-95FF-786B007F3862}" type="pres">
      <dgm:prSet presAssocID="{8093CCB2-55DC-4C87-97D5-8D34688771A4}" presName="parentLin" presStyleCnt="0"/>
      <dgm:spPr/>
    </dgm:pt>
    <dgm:pt modelId="{8E7DFE44-18B9-5542-A26A-529A2B7CC0D4}" type="pres">
      <dgm:prSet presAssocID="{8093CCB2-55DC-4C87-97D5-8D34688771A4}" presName="parentLeftMargin" presStyleLbl="node1" presStyleIdx="0" presStyleCnt="3"/>
      <dgm:spPr/>
    </dgm:pt>
    <dgm:pt modelId="{B6A18748-4148-D347-BCCA-B76C98FAD828}" type="pres">
      <dgm:prSet presAssocID="{8093CCB2-55DC-4C87-97D5-8D34688771A4}" presName="parentText" presStyleLbl="node1" presStyleIdx="1" presStyleCnt="3" custScaleX="110055" custLinFactNeighborX="-3647" custLinFactNeighborY="1574">
        <dgm:presLayoutVars>
          <dgm:chMax val="0"/>
          <dgm:bulletEnabled val="1"/>
        </dgm:presLayoutVars>
      </dgm:prSet>
      <dgm:spPr/>
    </dgm:pt>
    <dgm:pt modelId="{CB3AA200-91F3-EF4A-95EB-6F5836F2731C}" type="pres">
      <dgm:prSet presAssocID="{8093CCB2-55DC-4C87-97D5-8D34688771A4}" presName="negativeSpace" presStyleCnt="0"/>
      <dgm:spPr/>
    </dgm:pt>
    <dgm:pt modelId="{5CB3B87C-1EFC-DB45-96D0-47D3B8976425}" type="pres">
      <dgm:prSet presAssocID="{8093CCB2-55DC-4C87-97D5-8D34688771A4}" presName="childText" presStyleLbl="conFgAcc1" presStyleIdx="1" presStyleCnt="3">
        <dgm:presLayoutVars>
          <dgm:bulletEnabled val="1"/>
        </dgm:presLayoutVars>
      </dgm:prSet>
      <dgm:spPr/>
    </dgm:pt>
    <dgm:pt modelId="{415E2F08-92B7-214A-8A08-7681F11E3C3C}" type="pres">
      <dgm:prSet presAssocID="{F21521B6-AC66-4DDA-9A93-EEAD2430B253}" presName="spaceBetweenRectangles" presStyleCnt="0"/>
      <dgm:spPr/>
    </dgm:pt>
    <dgm:pt modelId="{E5EBF621-431F-2040-9E07-972112987871}" type="pres">
      <dgm:prSet presAssocID="{C57865FB-E721-7945-B102-3DC33349270D}" presName="parentLin" presStyleCnt="0"/>
      <dgm:spPr/>
    </dgm:pt>
    <dgm:pt modelId="{65084150-2F68-C141-8C2B-24AF60D18C12}" type="pres">
      <dgm:prSet presAssocID="{C57865FB-E721-7945-B102-3DC33349270D}" presName="parentLeftMargin" presStyleLbl="node1" presStyleIdx="1" presStyleCnt="3"/>
      <dgm:spPr/>
    </dgm:pt>
    <dgm:pt modelId="{78AE5B93-8DEE-704B-86F8-D2CF2AA0493D}" type="pres">
      <dgm:prSet presAssocID="{C57865FB-E721-7945-B102-3DC33349270D}" presName="parentText" presStyleLbl="node1" presStyleIdx="2" presStyleCnt="3">
        <dgm:presLayoutVars>
          <dgm:chMax val="0"/>
          <dgm:bulletEnabled val="1"/>
        </dgm:presLayoutVars>
      </dgm:prSet>
      <dgm:spPr/>
    </dgm:pt>
    <dgm:pt modelId="{B6686C0D-63B6-1C4D-8CBC-1E8ED6E354C9}" type="pres">
      <dgm:prSet presAssocID="{C57865FB-E721-7945-B102-3DC33349270D}" presName="negativeSpace" presStyleCnt="0"/>
      <dgm:spPr/>
    </dgm:pt>
    <dgm:pt modelId="{5A72D70B-95A3-FE4A-9803-85FD746B2080}" type="pres">
      <dgm:prSet presAssocID="{C57865FB-E721-7945-B102-3DC33349270D}" presName="childText" presStyleLbl="conFgAcc1" presStyleIdx="2" presStyleCnt="3">
        <dgm:presLayoutVars>
          <dgm:bulletEnabled val="1"/>
        </dgm:presLayoutVars>
      </dgm:prSet>
      <dgm:spPr/>
    </dgm:pt>
  </dgm:ptLst>
  <dgm:cxnLst>
    <dgm:cxn modelId="{7DBF5911-B5DB-2746-B406-0CD9014D7775}" type="presOf" srcId="{C57865FB-E721-7945-B102-3DC33349270D}" destId="{65084150-2F68-C141-8C2B-24AF60D18C12}" srcOrd="0" destOrd="0" presId="urn:microsoft.com/office/officeart/2005/8/layout/list1"/>
    <dgm:cxn modelId="{335BE521-C3FC-436B-8105-3AD92E6AA8DC}" srcId="{07C71F93-A4DB-4FC6-87BB-FBF82839AB91}" destId="{8093CCB2-55DC-4C87-97D5-8D34688771A4}" srcOrd="1" destOrd="0" parTransId="{8A6B0E2F-8DF3-4543-B81B-E86324849590}" sibTransId="{F21521B6-AC66-4DDA-9A93-EEAD2430B253}"/>
    <dgm:cxn modelId="{C4EA6548-550B-404E-B8F8-8ECFC72D157B}" type="presOf" srcId="{D0F52225-D323-4805-89C5-374A5AABBCCB}" destId="{4DE260E5-B794-E44D-9A9E-F4D646D8E5A7}" srcOrd="1" destOrd="0" presId="urn:microsoft.com/office/officeart/2005/8/layout/list1"/>
    <dgm:cxn modelId="{C341B261-E329-4A12-A018-15B679D0BEF7}" srcId="{07C71F93-A4DB-4FC6-87BB-FBF82839AB91}" destId="{D0F52225-D323-4805-89C5-374A5AABBCCB}" srcOrd="0" destOrd="0" parTransId="{F351F9F4-8505-421F-8DBA-D7009F735DE3}" sibTransId="{5E4FD710-04CD-4CB1-AB1C-15ECC322A7E8}"/>
    <dgm:cxn modelId="{603E4066-7846-C547-9167-0CA66B2D6B56}" type="presOf" srcId="{8093CCB2-55DC-4C87-97D5-8D34688771A4}" destId="{B6A18748-4148-D347-BCCA-B76C98FAD828}" srcOrd="1" destOrd="0" presId="urn:microsoft.com/office/officeart/2005/8/layout/list1"/>
    <dgm:cxn modelId="{1DA52795-F090-E543-B89B-238FBBABFB29}" type="presOf" srcId="{8093CCB2-55DC-4C87-97D5-8D34688771A4}" destId="{8E7DFE44-18B9-5542-A26A-529A2B7CC0D4}" srcOrd="0" destOrd="0" presId="urn:microsoft.com/office/officeart/2005/8/layout/list1"/>
    <dgm:cxn modelId="{266CB7AC-0AE7-874F-97EE-515AF282CAE0}" type="presOf" srcId="{D0F52225-D323-4805-89C5-374A5AABBCCB}" destId="{78FB6F6A-1397-F140-B94C-47B74E40DA7D}" srcOrd="0" destOrd="0" presId="urn:microsoft.com/office/officeart/2005/8/layout/list1"/>
    <dgm:cxn modelId="{AE1CDEE2-536C-0145-A908-7A019D126BAF}" type="presOf" srcId="{C57865FB-E721-7945-B102-3DC33349270D}" destId="{78AE5B93-8DEE-704B-86F8-D2CF2AA0493D}" srcOrd="1" destOrd="0" presId="urn:microsoft.com/office/officeart/2005/8/layout/list1"/>
    <dgm:cxn modelId="{E89F3BE7-EA2E-2F4C-8848-E34AD2845008}" type="presOf" srcId="{07C71F93-A4DB-4FC6-87BB-FBF82839AB91}" destId="{95FEDCAD-8145-3649-B402-FC9EF335529F}" srcOrd="0" destOrd="0" presId="urn:microsoft.com/office/officeart/2005/8/layout/list1"/>
    <dgm:cxn modelId="{037024FE-D194-2B4E-A276-D8CC4660EBA8}" srcId="{07C71F93-A4DB-4FC6-87BB-FBF82839AB91}" destId="{C57865FB-E721-7945-B102-3DC33349270D}" srcOrd="2" destOrd="0" parTransId="{9A35DC86-DC17-154F-B1AF-0AC1F2759487}" sibTransId="{C576F9F8-F2BD-FF42-8A4C-B1C10B4A8948}"/>
    <dgm:cxn modelId="{213A9FB2-32F1-5047-B81D-6574291F9429}" type="presParOf" srcId="{95FEDCAD-8145-3649-B402-FC9EF335529F}" destId="{66C11FC2-6F36-1543-98DC-419DEE827990}" srcOrd="0" destOrd="0" presId="urn:microsoft.com/office/officeart/2005/8/layout/list1"/>
    <dgm:cxn modelId="{650BFF32-41F4-BA44-9B0B-9F7096A6C19D}" type="presParOf" srcId="{66C11FC2-6F36-1543-98DC-419DEE827990}" destId="{78FB6F6A-1397-F140-B94C-47B74E40DA7D}" srcOrd="0" destOrd="0" presId="urn:microsoft.com/office/officeart/2005/8/layout/list1"/>
    <dgm:cxn modelId="{A5611508-08ED-084A-809F-C22589D62F57}" type="presParOf" srcId="{66C11FC2-6F36-1543-98DC-419DEE827990}" destId="{4DE260E5-B794-E44D-9A9E-F4D646D8E5A7}" srcOrd="1" destOrd="0" presId="urn:microsoft.com/office/officeart/2005/8/layout/list1"/>
    <dgm:cxn modelId="{AD02701A-2EA3-DB4B-89BC-957F55944F7C}" type="presParOf" srcId="{95FEDCAD-8145-3649-B402-FC9EF335529F}" destId="{4C5BDE4C-7B72-5842-8D53-11B5282A5666}" srcOrd="1" destOrd="0" presId="urn:microsoft.com/office/officeart/2005/8/layout/list1"/>
    <dgm:cxn modelId="{E7D3426C-797E-DF4F-BB23-9F07D5558ACF}" type="presParOf" srcId="{95FEDCAD-8145-3649-B402-FC9EF335529F}" destId="{AE644DA1-FB96-AD46-9351-A63F15BA70E1}" srcOrd="2" destOrd="0" presId="urn:microsoft.com/office/officeart/2005/8/layout/list1"/>
    <dgm:cxn modelId="{96B04730-61B4-8746-A9E1-97CCFB151E1D}" type="presParOf" srcId="{95FEDCAD-8145-3649-B402-FC9EF335529F}" destId="{79336FDE-5328-4A46-BB7E-50F1FF361C65}" srcOrd="3" destOrd="0" presId="urn:microsoft.com/office/officeart/2005/8/layout/list1"/>
    <dgm:cxn modelId="{08E6A7F3-7521-8D4D-89CE-C48E30872902}" type="presParOf" srcId="{95FEDCAD-8145-3649-B402-FC9EF335529F}" destId="{C1338FF5-565A-0A41-95FF-786B007F3862}" srcOrd="4" destOrd="0" presId="urn:microsoft.com/office/officeart/2005/8/layout/list1"/>
    <dgm:cxn modelId="{75889333-51B6-404A-8BB0-445E5872816E}" type="presParOf" srcId="{C1338FF5-565A-0A41-95FF-786B007F3862}" destId="{8E7DFE44-18B9-5542-A26A-529A2B7CC0D4}" srcOrd="0" destOrd="0" presId="urn:microsoft.com/office/officeart/2005/8/layout/list1"/>
    <dgm:cxn modelId="{6608A715-A98E-494B-AFF2-6983DCE5D3C2}" type="presParOf" srcId="{C1338FF5-565A-0A41-95FF-786B007F3862}" destId="{B6A18748-4148-D347-BCCA-B76C98FAD828}" srcOrd="1" destOrd="0" presId="urn:microsoft.com/office/officeart/2005/8/layout/list1"/>
    <dgm:cxn modelId="{E850745B-8A38-BF42-8BF7-952F991E1CE5}" type="presParOf" srcId="{95FEDCAD-8145-3649-B402-FC9EF335529F}" destId="{CB3AA200-91F3-EF4A-95EB-6F5836F2731C}" srcOrd="5" destOrd="0" presId="urn:microsoft.com/office/officeart/2005/8/layout/list1"/>
    <dgm:cxn modelId="{821C1AC0-5610-A54D-BC0B-BFA13111D7FF}" type="presParOf" srcId="{95FEDCAD-8145-3649-B402-FC9EF335529F}" destId="{5CB3B87C-1EFC-DB45-96D0-47D3B8976425}" srcOrd="6" destOrd="0" presId="urn:microsoft.com/office/officeart/2005/8/layout/list1"/>
    <dgm:cxn modelId="{E2B85E6B-EAA8-EA4D-B554-4197A860A2BA}" type="presParOf" srcId="{95FEDCAD-8145-3649-B402-FC9EF335529F}" destId="{415E2F08-92B7-214A-8A08-7681F11E3C3C}" srcOrd="7" destOrd="0" presId="urn:microsoft.com/office/officeart/2005/8/layout/list1"/>
    <dgm:cxn modelId="{695A3246-0C7E-5F43-A816-D544D5CA4EDF}" type="presParOf" srcId="{95FEDCAD-8145-3649-B402-FC9EF335529F}" destId="{E5EBF621-431F-2040-9E07-972112987871}" srcOrd="8" destOrd="0" presId="urn:microsoft.com/office/officeart/2005/8/layout/list1"/>
    <dgm:cxn modelId="{7F445E3A-49A7-014A-97CF-5F36A5C49285}" type="presParOf" srcId="{E5EBF621-431F-2040-9E07-972112987871}" destId="{65084150-2F68-C141-8C2B-24AF60D18C12}" srcOrd="0" destOrd="0" presId="urn:microsoft.com/office/officeart/2005/8/layout/list1"/>
    <dgm:cxn modelId="{FF95F732-05A5-C845-A33F-B6C918B78F8B}" type="presParOf" srcId="{E5EBF621-431F-2040-9E07-972112987871}" destId="{78AE5B93-8DEE-704B-86F8-D2CF2AA0493D}" srcOrd="1" destOrd="0" presId="urn:microsoft.com/office/officeart/2005/8/layout/list1"/>
    <dgm:cxn modelId="{33819322-70A7-5941-B7CE-625FB3A56B6E}" type="presParOf" srcId="{95FEDCAD-8145-3649-B402-FC9EF335529F}" destId="{B6686C0D-63B6-1C4D-8CBC-1E8ED6E354C9}" srcOrd="9" destOrd="0" presId="urn:microsoft.com/office/officeart/2005/8/layout/list1"/>
    <dgm:cxn modelId="{B2AEBA68-0DDC-2041-9C53-4F0CD8239C1D}" type="presParOf" srcId="{95FEDCAD-8145-3649-B402-FC9EF335529F}" destId="{5A72D70B-95A3-FE4A-9803-85FD746B2080}"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7C71F93-A4DB-4FC6-87BB-FBF82839AB91}" type="doc">
      <dgm:prSet loTypeId="urn:microsoft.com/office/officeart/2005/8/layout/list1" loCatId="Inbox" qsTypeId="urn:microsoft.com/office/officeart/2005/8/quickstyle/simple1" qsCatId="simple" csTypeId="urn:microsoft.com/office/officeart/2005/8/colors/ColorSchemeForSuggestions" csCatId="other" phldr="1"/>
      <dgm:spPr/>
      <dgm:t>
        <a:bodyPr/>
        <a:lstStyle/>
        <a:p>
          <a:endParaRPr lang="en-US"/>
        </a:p>
      </dgm:t>
    </dgm:pt>
    <dgm:pt modelId="{D0F52225-D323-4805-89C5-374A5AABBCCB}">
      <dgm:prSet custT="1"/>
      <dgm:spPr/>
      <dgm:t>
        <a:bodyPr/>
        <a:lstStyle/>
        <a:p>
          <a:pPr marL="0" lvl="0" indent="0" algn="l" defTabSz="800100" rtl="0">
            <a:lnSpc>
              <a:spcPct val="90000"/>
            </a:lnSpc>
            <a:spcBef>
              <a:spcPct val="0"/>
            </a:spcBef>
            <a:spcAft>
              <a:spcPct val="35000"/>
            </a:spcAft>
            <a:buNone/>
          </a:pPr>
          <a:r>
            <a:rPr kumimoji="1" lang="en-US" altLang="zh-CN" sz="1800" kern="1200" dirty="0">
              <a:solidFill>
                <a:schemeClr val="tx1"/>
              </a:solidFill>
              <a:latin typeface="Arial"/>
              <a:ea typeface="微软雅黑"/>
              <a:cs typeface="+mn-cs"/>
            </a:rPr>
            <a:t>1.</a:t>
          </a:r>
          <a:r>
            <a:rPr kumimoji="1" lang="zh-CN" altLang="en-US" sz="1800" kern="1200" dirty="0">
              <a:solidFill>
                <a:schemeClr val="tx1"/>
              </a:solidFill>
              <a:latin typeface="Arial"/>
              <a:ea typeface="微软雅黑"/>
              <a:cs typeface="+mn-cs"/>
            </a:rPr>
            <a:t> </a:t>
          </a:r>
          <a:r>
            <a:rPr kumimoji="1" lang="en-US" altLang="zh-CN" sz="1800" kern="1200" dirty="0">
              <a:solidFill>
                <a:schemeClr val="tx1"/>
              </a:solidFill>
              <a:latin typeface="Arial"/>
              <a:ea typeface="微软雅黑"/>
              <a:cs typeface="+mn-cs"/>
            </a:rPr>
            <a:t>Preliminary definition of scenarios of interest, KPIs, and case</a:t>
          </a:r>
          <a:r>
            <a:rPr kumimoji="1" lang="zh-CN" altLang="en-US" sz="1800" kern="1200" dirty="0">
              <a:solidFill>
                <a:schemeClr val="tx1"/>
              </a:solidFill>
              <a:latin typeface="Arial"/>
              <a:ea typeface="微软雅黑"/>
              <a:cs typeface="+mn-cs"/>
            </a:rPr>
            <a:t> </a:t>
          </a:r>
          <a:r>
            <a:rPr kumimoji="1" lang="en-US" altLang="zh-CN" sz="1800" kern="1200" dirty="0">
              <a:solidFill>
                <a:schemeClr val="tx1"/>
              </a:solidFill>
              <a:latin typeface="Arial"/>
              <a:ea typeface="微软雅黑"/>
              <a:cs typeface="+mn-cs"/>
            </a:rPr>
            <a:t>studies that will be used in the development of the energy assessment methodologies</a:t>
          </a:r>
          <a:r>
            <a:rPr kumimoji="1" lang="zh-CN" altLang="en-US" sz="1800" kern="1200" dirty="0">
              <a:solidFill>
                <a:schemeClr val="tx1"/>
              </a:solidFill>
              <a:latin typeface="Arial"/>
              <a:ea typeface="微软雅黑"/>
              <a:cs typeface="+mn-cs"/>
            </a:rPr>
            <a:t> </a:t>
          </a:r>
          <a:endParaRPr kumimoji="1" lang="en-US" sz="1800" kern="1200" dirty="0">
            <a:solidFill>
              <a:schemeClr val="tx1"/>
            </a:solidFill>
            <a:latin typeface="Arial"/>
            <a:ea typeface="微软雅黑"/>
            <a:cs typeface="+mn-cs"/>
          </a:endParaRPr>
        </a:p>
      </dgm:t>
    </dgm:pt>
    <dgm:pt modelId="{F351F9F4-8505-421F-8DBA-D7009F735DE3}" type="parTrans" cxnId="{C341B261-E329-4A12-A018-15B679D0BEF7}">
      <dgm:prSet/>
      <dgm:spPr/>
      <dgm:t>
        <a:bodyPr/>
        <a:lstStyle/>
        <a:p>
          <a:endParaRPr lang="en-US" sz="2400"/>
        </a:p>
      </dgm:t>
    </dgm:pt>
    <dgm:pt modelId="{5E4FD710-04CD-4CB1-AB1C-15ECC322A7E8}" type="sibTrans" cxnId="{C341B261-E329-4A12-A018-15B679D0BEF7}">
      <dgm:prSet/>
      <dgm:spPr/>
      <dgm:t>
        <a:bodyPr/>
        <a:lstStyle/>
        <a:p>
          <a:endParaRPr lang="en-US" sz="2400"/>
        </a:p>
      </dgm:t>
    </dgm:pt>
    <dgm:pt modelId="{8093CCB2-55DC-4C87-97D5-8D34688771A4}">
      <dgm:prSet custT="1"/>
      <dgm:spPr/>
      <dgm:t>
        <a:bodyPr/>
        <a:lstStyle/>
        <a:p>
          <a:pPr>
            <a:buAutoNum type="arabicPeriod"/>
          </a:pPr>
          <a:r>
            <a:rPr kumimoji="1" lang="en-US" altLang="zh-CN" sz="1800" kern="1200" dirty="0">
              <a:solidFill>
                <a:schemeClr val="bg1"/>
              </a:solidFill>
              <a:latin typeface="Arial"/>
              <a:ea typeface="微软雅黑"/>
              <a:cs typeface="+mn-cs"/>
            </a:rPr>
            <a:t>2.</a:t>
          </a:r>
          <a:r>
            <a:rPr kumimoji="1" lang="zh-CN" altLang="en-US" sz="1800" kern="1200" dirty="0">
              <a:solidFill>
                <a:schemeClr val="bg1"/>
              </a:solidFill>
              <a:latin typeface="Arial"/>
              <a:ea typeface="微软雅黑"/>
              <a:cs typeface="+mn-cs"/>
            </a:rPr>
            <a:t> </a:t>
          </a:r>
          <a:r>
            <a:rPr kumimoji="1" lang="en-US" altLang="zh-CN" sz="1800" kern="1200" dirty="0">
              <a:solidFill>
                <a:schemeClr val="bg1"/>
              </a:solidFill>
              <a:latin typeface="Arial"/>
              <a:ea typeface="微软雅黑"/>
              <a:cs typeface="+mn-cs"/>
            </a:rPr>
            <a:t>Development of models for assessing the environmental</a:t>
          </a:r>
          <a:r>
            <a:rPr kumimoji="1" lang="zh-CN" altLang="en-US" sz="1800" kern="1200" dirty="0">
              <a:solidFill>
                <a:schemeClr val="bg1"/>
              </a:solidFill>
              <a:latin typeface="Arial"/>
              <a:ea typeface="微软雅黑"/>
              <a:cs typeface="+mn-cs"/>
            </a:rPr>
            <a:t> </a:t>
          </a:r>
          <a:r>
            <a:rPr kumimoji="1" lang="en-US" altLang="zh-CN" sz="1800" kern="1200" dirty="0">
              <a:solidFill>
                <a:schemeClr val="bg1"/>
              </a:solidFill>
              <a:latin typeface="Arial"/>
              <a:ea typeface="微软雅黑"/>
              <a:cs typeface="+mn-cs"/>
            </a:rPr>
            <a:t>impact of centralized AI algorithms</a:t>
          </a:r>
          <a:endParaRPr kumimoji="1" lang="en-US" sz="1800" kern="1200" dirty="0">
            <a:solidFill>
              <a:schemeClr val="bg1"/>
            </a:solidFill>
            <a:latin typeface="Arial"/>
            <a:ea typeface="微软雅黑"/>
            <a:cs typeface="+mn-cs"/>
          </a:endParaRPr>
        </a:p>
      </dgm:t>
    </dgm:pt>
    <dgm:pt modelId="{8A6B0E2F-8DF3-4543-B81B-E86324849590}" type="parTrans" cxnId="{335BE521-C3FC-436B-8105-3AD92E6AA8DC}">
      <dgm:prSet/>
      <dgm:spPr/>
      <dgm:t>
        <a:bodyPr/>
        <a:lstStyle/>
        <a:p>
          <a:endParaRPr lang="en-US" sz="2400"/>
        </a:p>
      </dgm:t>
    </dgm:pt>
    <dgm:pt modelId="{F21521B6-AC66-4DDA-9A93-EEAD2430B253}" type="sibTrans" cxnId="{335BE521-C3FC-436B-8105-3AD92E6AA8DC}">
      <dgm:prSet/>
      <dgm:spPr/>
      <dgm:t>
        <a:bodyPr/>
        <a:lstStyle/>
        <a:p>
          <a:endParaRPr lang="en-US" sz="2400"/>
        </a:p>
      </dgm:t>
    </dgm:pt>
    <dgm:pt modelId="{C57865FB-E721-7945-B102-3DC33349270D}">
      <dgm:prSet custT="1"/>
      <dgm:spPr/>
      <dgm:t>
        <a:bodyPr/>
        <a:lstStyle/>
        <a:p>
          <a:r>
            <a:rPr kumimoji="1" lang="en-US" altLang="zh-CN" sz="1800" kern="1200" dirty="0">
              <a:solidFill>
                <a:srgbClr val="000000"/>
              </a:solidFill>
              <a:latin typeface="Arial"/>
              <a:ea typeface="微软雅黑"/>
              <a:cs typeface="+mn-cs"/>
            </a:rPr>
            <a:t>3.</a:t>
          </a:r>
          <a:r>
            <a:rPr kumimoji="1" lang="zh-CN" altLang="en-US" sz="1800" kern="1200" dirty="0">
              <a:solidFill>
                <a:srgbClr val="000000"/>
              </a:solidFill>
              <a:latin typeface="Arial"/>
              <a:ea typeface="微软雅黑"/>
              <a:cs typeface="+mn-cs"/>
            </a:rPr>
            <a:t> </a:t>
          </a:r>
          <a:r>
            <a:rPr kumimoji="1" lang="en-US" altLang="zh-CN" sz="1800" kern="1200" dirty="0">
              <a:solidFill>
                <a:srgbClr val="000000"/>
              </a:solidFill>
              <a:latin typeface="Arial"/>
              <a:ea typeface="微软雅黑"/>
              <a:cs typeface="+mn-cs"/>
            </a:rPr>
            <a:t>Development of models for the environmental impact of AI</a:t>
          </a:r>
          <a:r>
            <a:rPr kumimoji="1" lang="zh-CN" altLang="en-US" sz="1800" kern="1200" dirty="0">
              <a:solidFill>
                <a:srgbClr val="000000"/>
              </a:solidFill>
              <a:latin typeface="Arial"/>
              <a:ea typeface="微软雅黑"/>
              <a:cs typeface="+mn-cs"/>
            </a:rPr>
            <a:t> </a:t>
          </a:r>
          <a:r>
            <a:rPr kumimoji="1" lang="en-US" altLang="zh-CN" sz="1800" kern="1200" dirty="0">
              <a:solidFill>
                <a:srgbClr val="000000"/>
              </a:solidFill>
              <a:latin typeface="Arial"/>
              <a:ea typeface="微软雅黑"/>
              <a:cs typeface="+mn-cs"/>
            </a:rPr>
            <a:t>algorithms in distributed learning</a:t>
          </a:r>
          <a:endParaRPr kumimoji="1" lang="zh-CN" altLang="en-US" sz="1800" kern="1200" dirty="0">
            <a:solidFill>
              <a:srgbClr val="000000"/>
            </a:solidFill>
            <a:latin typeface="Arial"/>
            <a:ea typeface="微软雅黑"/>
            <a:cs typeface="+mn-cs"/>
          </a:endParaRPr>
        </a:p>
      </dgm:t>
    </dgm:pt>
    <dgm:pt modelId="{9A35DC86-DC17-154F-B1AF-0AC1F2759487}" type="parTrans" cxnId="{037024FE-D194-2B4E-A276-D8CC4660EBA8}">
      <dgm:prSet/>
      <dgm:spPr/>
      <dgm:t>
        <a:bodyPr/>
        <a:lstStyle/>
        <a:p>
          <a:endParaRPr lang="zh-CN" altLang="en-US"/>
        </a:p>
      </dgm:t>
    </dgm:pt>
    <dgm:pt modelId="{C576F9F8-F2BD-FF42-8A4C-B1C10B4A8948}" type="sibTrans" cxnId="{037024FE-D194-2B4E-A276-D8CC4660EBA8}">
      <dgm:prSet/>
      <dgm:spPr/>
      <dgm:t>
        <a:bodyPr/>
        <a:lstStyle/>
        <a:p>
          <a:endParaRPr lang="zh-CN" altLang="en-US"/>
        </a:p>
      </dgm:t>
    </dgm:pt>
    <dgm:pt modelId="{95FEDCAD-8145-3649-B402-FC9EF335529F}" type="pres">
      <dgm:prSet presAssocID="{07C71F93-A4DB-4FC6-87BB-FBF82839AB91}" presName="linear" presStyleCnt="0">
        <dgm:presLayoutVars>
          <dgm:dir/>
          <dgm:animLvl val="lvl"/>
          <dgm:resizeHandles val="exact"/>
        </dgm:presLayoutVars>
      </dgm:prSet>
      <dgm:spPr/>
    </dgm:pt>
    <dgm:pt modelId="{66C11FC2-6F36-1543-98DC-419DEE827990}" type="pres">
      <dgm:prSet presAssocID="{D0F52225-D323-4805-89C5-374A5AABBCCB}" presName="parentLin" presStyleCnt="0"/>
      <dgm:spPr/>
    </dgm:pt>
    <dgm:pt modelId="{78FB6F6A-1397-F140-B94C-47B74E40DA7D}" type="pres">
      <dgm:prSet presAssocID="{D0F52225-D323-4805-89C5-374A5AABBCCB}" presName="parentLeftMargin" presStyleLbl="node1" presStyleIdx="0" presStyleCnt="3"/>
      <dgm:spPr/>
    </dgm:pt>
    <dgm:pt modelId="{4DE260E5-B794-E44D-9A9E-F4D646D8E5A7}" type="pres">
      <dgm:prSet presAssocID="{D0F52225-D323-4805-89C5-374A5AABBCCB}" presName="parentText" presStyleLbl="node1" presStyleIdx="0" presStyleCnt="3" custScaleX="109373">
        <dgm:presLayoutVars>
          <dgm:chMax val="0"/>
          <dgm:bulletEnabled val="1"/>
        </dgm:presLayoutVars>
      </dgm:prSet>
      <dgm:spPr/>
    </dgm:pt>
    <dgm:pt modelId="{4C5BDE4C-7B72-5842-8D53-11B5282A5666}" type="pres">
      <dgm:prSet presAssocID="{D0F52225-D323-4805-89C5-374A5AABBCCB}" presName="negativeSpace" presStyleCnt="0"/>
      <dgm:spPr/>
    </dgm:pt>
    <dgm:pt modelId="{AE644DA1-FB96-AD46-9351-A63F15BA70E1}" type="pres">
      <dgm:prSet presAssocID="{D0F52225-D323-4805-89C5-374A5AABBCCB}" presName="childText" presStyleLbl="conFgAcc1" presStyleIdx="0" presStyleCnt="3">
        <dgm:presLayoutVars>
          <dgm:bulletEnabled val="1"/>
        </dgm:presLayoutVars>
      </dgm:prSet>
      <dgm:spPr/>
    </dgm:pt>
    <dgm:pt modelId="{79336FDE-5328-4A46-BB7E-50F1FF361C65}" type="pres">
      <dgm:prSet presAssocID="{5E4FD710-04CD-4CB1-AB1C-15ECC322A7E8}" presName="spaceBetweenRectangles" presStyleCnt="0"/>
      <dgm:spPr/>
    </dgm:pt>
    <dgm:pt modelId="{C1338FF5-565A-0A41-95FF-786B007F3862}" type="pres">
      <dgm:prSet presAssocID="{8093CCB2-55DC-4C87-97D5-8D34688771A4}" presName="parentLin" presStyleCnt="0"/>
      <dgm:spPr/>
    </dgm:pt>
    <dgm:pt modelId="{8E7DFE44-18B9-5542-A26A-529A2B7CC0D4}" type="pres">
      <dgm:prSet presAssocID="{8093CCB2-55DC-4C87-97D5-8D34688771A4}" presName="parentLeftMargin" presStyleLbl="node1" presStyleIdx="0" presStyleCnt="3"/>
      <dgm:spPr/>
    </dgm:pt>
    <dgm:pt modelId="{B6A18748-4148-D347-BCCA-B76C98FAD828}" type="pres">
      <dgm:prSet presAssocID="{8093CCB2-55DC-4C87-97D5-8D34688771A4}" presName="parentText" presStyleLbl="node1" presStyleIdx="1" presStyleCnt="3" custScaleX="110055" custLinFactNeighborX="-3647" custLinFactNeighborY="1574">
        <dgm:presLayoutVars>
          <dgm:chMax val="0"/>
          <dgm:bulletEnabled val="1"/>
        </dgm:presLayoutVars>
      </dgm:prSet>
      <dgm:spPr/>
    </dgm:pt>
    <dgm:pt modelId="{CB3AA200-91F3-EF4A-95EB-6F5836F2731C}" type="pres">
      <dgm:prSet presAssocID="{8093CCB2-55DC-4C87-97D5-8D34688771A4}" presName="negativeSpace" presStyleCnt="0"/>
      <dgm:spPr/>
    </dgm:pt>
    <dgm:pt modelId="{5CB3B87C-1EFC-DB45-96D0-47D3B8976425}" type="pres">
      <dgm:prSet presAssocID="{8093CCB2-55DC-4C87-97D5-8D34688771A4}" presName="childText" presStyleLbl="conFgAcc1" presStyleIdx="1" presStyleCnt="3">
        <dgm:presLayoutVars>
          <dgm:bulletEnabled val="1"/>
        </dgm:presLayoutVars>
      </dgm:prSet>
      <dgm:spPr/>
    </dgm:pt>
    <dgm:pt modelId="{415E2F08-92B7-214A-8A08-7681F11E3C3C}" type="pres">
      <dgm:prSet presAssocID="{F21521B6-AC66-4DDA-9A93-EEAD2430B253}" presName="spaceBetweenRectangles" presStyleCnt="0"/>
      <dgm:spPr/>
    </dgm:pt>
    <dgm:pt modelId="{E5EBF621-431F-2040-9E07-972112987871}" type="pres">
      <dgm:prSet presAssocID="{C57865FB-E721-7945-B102-3DC33349270D}" presName="parentLin" presStyleCnt="0"/>
      <dgm:spPr/>
    </dgm:pt>
    <dgm:pt modelId="{65084150-2F68-C141-8C2B-24AF60D18C12}" type="pres">
      <dgm:prSet presAssocID="{C57865FB-E721-7945-B102-3DC33349270D}" presName="parentLeftMargin" presStyleLbl="node1" presStyleIdx="1" presStyleCnt="3"/>
      <dgm:spPr/>
    </dgm:pt>
    <dgm:pt modelId="{78AE5B93-8DEE-704B-86F8-D2CF2AA0493D}" type="pres">
      <dgm:prSet presAssocID="{C57865FB-E721-7945-B102-3DC33349270D}" presName="parentText" presStyleLbl="node1" presStyleIdx="2" presStyleCnt="3">
        <dgm:presLayoutVars>
          <dgm:chMax val="0"/>
          <dgm:bulletEnabled val="1"/>
        </dgm:presLayoutVars>
      </dgm:prSet>
      <dgm:spPr/>
    </dgm:pt>
    <dgm:pt modelId="{B6686C0D-63B6-1C4D-8CBC-1E8ED6E354C9}" type="pres">
      <dgm:prSet presAssocID="{C57865FB-E721-7945-B102-3DC33349270D}" presName="negativeSpace" presStyleCnt="0"/>
      <dgm:spPr/>
    </dgm:pt>
    <dgm:pt modelId="{5A72D70B-95A3-FE4A-9803-85FD746B2080}" type="pres">
      <dgm:prSet presAssocID="{C57865FB-E721-7945-B102-3DC33349270D}" presName="childText" presStyleLbl="conFgAcc1" presStyleIdx="2" presStyleCnt="3">
        <dgm:presLayoutVars>
          <dgm:bulletEnabled val="1"/>
        </dgm:presLayoutVars>
      </dgm:prSet>
      <dgm:spPr/>
    </dgm:pt>
  </dgm:ptLst>
  <dgm:cxnLst>
    <dgm:cxn modelId="{7DBF5911-B5DB-2746-B406-0CD9014D7775}" type="presOf" srcId="{C57865FB-E721-7945-B102-3DC33349270D}" destId="{65084150-2F68-C141-8C2B-24AF60D18C12}" srcOrd="0" destOrd="0" presId="urn:microsoft.com/office/officeart/2005/8/layout/list1"/>
    <dgm:cxn modelId="{335BE521-C3FC-436B-8105-3AD92E6AA8DC}" srcId="{07C71F93-A4DB-4FC6-87BB-FBF82839AB91}" destId="{8093CCB2-55DC-4C87-97D5-8D34688771A4}" srcOrd="1" destOrd="0" parTransId="{8A6B0E2F-8DF3-4543-B81B-E86324849590}" sibTransId="{F21521B6-AC66-4DDA-9A93-EEAD2430B253}"/>
    <dgm:cxn modelId="{C4EA6548-550B-404E-B8F8-8ECFC72D157B}" type="presOf" srcId="{D0F52225-D323-4805-89C5-374A5AABBCCB}" destId="{4DE260E5-B794-E44D-9A9E-F4D646D8E5A7}" srcOrd="1" destOrd="0" presId="urn:microsoft.com/office/officeart/2005/8/layout/list1"/>
    <dgm:cxn modelId="{C341B261-E329-4A12-A018-15B679D0BEF7}" srcId="{07C71F93-A4DB-4FC6-87BB-FBF82839AB91}" destId="{D0F52225-D323-4805-89C5-374A5AABBCCB}" srcOrd="0" destOrd="0" parTransId="{F351F9F4-8505-421F-8DBA-D7009F735DE3}" sibTransId="{5E4FD710-04CD-4CB1-AB1C-15ECC322A7E8}"/>
    <dgm:cxn modelId="{603E4066-7846-C547-9167-0CA66B2D6B56}" type="presOf" srcId="{8093CCB2-55DC-4C87-97D5-8D34688771A4}" destId="{B6A18748-4148-D347-BCCA-B76C98FAD828}" srcOrd="1" destOrd="0" presId="urn:microsoft.com/office/officeart/2005/8/layout/list1"/>
    <dgm:cxn modelId="{1DA52795-F090-E543-B89B-238FBBABFB29}" type="presOf" srcId="{8093CCB2-55DC-4C87-97D5-8D34688771A4}" destId="{8E7DFE44-18B9-5542-A26A-529A2B7CC0D4}" srcOrd="0" destOrd="0" presId="urn:microsoft.com/office/officeart/2005/8/layout/list1"/>
    <dgm:cxn modelId="{266CB7AC-0AE7-874F-97EE-515AF282CAE0}" type="presOf" srcId="{D0F52225-D323-4805-89C5-374A5AABBCCB}" destId="{78FB6F6A-1397-F140-B94C-47B74E40DA7D}" srcOrd="0" destOrd="0" presId="urn:microsoft.com/office/officeart/2005/8/layout/list1"/>
    <dgm:cxn modelId="{AE1CDEE2-536C-0145-A908-7A019D126BAF}" type="presOf" srcId="{C57865FB-E721-7945-B102-3DC33349270D}" destId="{78AE5B93-8DEE-704B-86F8-D2CF2AA0493D}" srcOrd="1" destOrd="0" presId="urn:microsoft.com/office/officeart/2005/8/layout/list1"/>
    <dgm:cxn modelId="{E89F3BE7-EA2E-2F4C-8848-E34AD2845008}" type="presOf" srcId="{07C71F93-A4DB-4FC6-87BB-FBF82839AB91}" destId="{95FEDCAD-8145-3649-B402-FC9EF335529F}" srcOrd="0" destOrd="0" presId="urn:microsoft.com/office/officeart/2005/8/layout/list1"/>
    <dgm:cxn modelId="{037024FE-D194-2B4E-A276-D8CC4660EBA8}" srcId="{07C71F93-A4DB-4FC6-87BB-FBF82839AB91}" destId="{C57865FB-E721-7945-B102-3DC33349270D}" srcOrd="2" destOrd="0" parTransId="{9A35DC86-DC17-154F-B1AF-0AC1F2759487}" sibTransId="{C576F9F8-F2BD-FF42-8A4C-B1C10B4A8948}"/>
    <dgm:cxn modelId="{213A9FB2-32F1-5047-B81D-6574291F9429}" type="presParOf" srcId="{95FEDCAD-8145-3649-B402-FC9EF335529F}" destId="{66C11FC2-6F36-1543-98DC-419DEE827990}" srcOrd="0" destOrd="0" presId="urn:microsoft.com/office/officeart/2005/8/layout/list1"/>
    <dgm:cxn modelId="{650BFF32-41F4-BA44-9B0B-9F7096A6C19D}" type="presParOf" srcId="{66C11FC2-6F36-1543-98DC-419DEE827990}" destId="{78FB6F6A-1397-F140-B94C-47B74E40DA7D}" srcOrd="0" destOrd="0" presId="urn:microsoft.com/office/officeart/2005/8/layout/list1"/>
    <dgm:cxn modelId="{A5611508-08ED-084A-809F-C22589D62F57}" type="presParOf" srcId="{66C11FC2-6F36-1543-98DC-419DEE827990}" destId="{4DE260E5-B794-E44D-9A9E-F4D646D8E5A7}" srcOrd="1" destOrd="0" presId="urn:microsoft.com/office/officeart/2005/8/layout/list1"/>
    <dgm:cxn modelId="{AD02701A-2EA3-DB4B-89BC-957F55944F7C}" type="presParOf" srcId="{95FEDCAD-8145-3649-B402-FC9EF335529F}" destId="{4C5BDE4C-7B72-5842-8D53-11B5282A5666}" srcOrd="1" destOrd="0" presId="urn:microsoft.com/office/officeart/2005/8/layout/list1"/>
    <dgm:cxn modelId="{E7D3426C-797E-DF4F-BB23-9F07D5558ACF}" type="presParOf" srcId="{95FEDCAD-8145-3649-B402-FC9EF335529F}" destId="{AE644DA1-FB96-AD46-9351-A63F15BA70E1}" srcOrd="2" destOrd="0" presId="urn:microsoft.com/office/officeart/2005/8/layout/list1"/>
    <dgm:cxn modelId="{96B04730-61B4-8746-A9E1-97CCFB151E1D}" type="presParOf" srcId="{95FEDCAD-8145-3649-B402-FC9EF335529F}" destId="{79336FDE-5328-4A46-BB7E-50F1FF361C65}" srcOrd="3" destOrd="0" presId="urn:microsoft.com/office/officeart/2005/8/layout/list1"/>
    <dgm:cxn modelId="{08E6A7F3-7521-8D4D-89CE-C48E30872902}" type="presParOf" srcId="{95FEDCAD-8145-3649-B402-FC9EF335529F}" destId="{C1338FF5-565A-0A41-95FF-786B007F3862}" srcOrd="4" destOrd="0" presId="urn:microsoft.com/office/officeart/2005/8/layout/list1"/>
    <dgm:cxn modelId="{75889333-51B6-404A-8BB0-445E5872816E}" type="presParOf" srcId="{C1338FF5-565A-0A41-95FF-786B007F3862}" destId="{8E7DFE44-18B9-5542-A26A-529A2B7CC0D4}" srcOrd="0" destOrd="0" presId="urn:microsoft.com/office/officeart/2005/8/layout/list1"/>
    <dgm:cxn modelId="{6608A715-A98E-494B-AFF2-6983DCE5D3C2}" type="presParOf" srcId="{C1338FF5-565A-0A41-95FF-786B007F3862}" destId="{B6A18748-4148-D347-BCCA-B76C98FAD828}" srcOrd="1" destOrd="0" presId="urn:microsoft.com/office/officeart/2005/8/layout/list1"/>
    <dgm:cxn modelId="{E850745B-8A38-BF42-8BF7-952F991E1CE5}" type="presParOf" srcId="{95FEDCAD-8145-3649-B402-FC9EF335529F}" destId="{CB3AA200-91F3-EF4A-95EB-6F5836F2731C}" srcOrd="5" destOrd="0" presId="urn:microsoft.com/office/officeart/2005/8/layout/list1"/>
    <dgm:cxn modelId="{821C1AC0-5610-A54D-BC0B-BFA13111D7FF}" type="presParOf" srcId="{95FEDCAD-8145-3649-B402-FC9EF335529F}" destId="{5CB3B87C-1EFC-DB45-96D0-47D3B8976425}" srcOrd="6" destOrd="0" presId="urn:microsoft.com/office/officeart/2005/8/layout/list1"/>
    <dgm:cxn modelId="{E2B85E6B-EAA8-EA4D-B554-4197A860A2BA}" type="presParOf" srcId="{95FEDCAD-8145-3649-B402-FC9EF335529F}" destId="{415E2F08-92B7-214A-8A08-7681F11E3C3C}" srcOrd="7" destOrd="0" presId="urn:microsoft.com/office/officeart/2005/8/layout/list1"/>
    <dgm:cxn modelId="{695A3246-0C7E-5F43-A816-D544D5CA4EDF}" type="presParOf" srcId="{95FEDCAD-8145-3649-B402-FC9EF335529F}" destId="{E5EBF621-431F-2040-9E07-972112987871}" srcOrd="8" destOrd="0" presId="urn:microsoft.com/office/officeart/2005/8/layout/list1"/>
    <dgm:cxn modelId="{7F445E3A-49A7-014A-97CF-5F36A5C49285}" type="presParOf" srcId="{E5EBF621-431F-2040-9E07-972112987871}" destId="{65084150-2F68-C141-8C2B-24AF60D18C12}" srcOrd="0" destOrd="0" presId="urn:microsoft.com/office/officeart/2005/8/layout/list1"/>
    <dgm:cxn modelId="{FF95F732-05A5-C845-A33F-B6C918B78F8B}" type="presParOf" srcId="{E5EBF621-431F-2040-9E07-972112987871}" destId="{78AE5B93-8DEE-704B-86F8-D2CF2AA0493D}" srcOrd="1" destOrd="0" presId="urn:microsoft.com/office/officeart/2005/8/layout/list1"/>
    <dgm:cxn modelId="{33819322-70A7-5941-B7CE-625FB3A56B6E}" type="presParOf" srcId="{95FEDCAD-8145-3649-B402-FC9EF335529F}" destId="{B6686C0D-63B6-1C4D-8CBC-1E8ED6E354C9}" srcOrd="9" destOrd="0" presId="urn:microsoft.com/office/officeart/2005/8/layout/list1"/>
    <dgm:cxn modelId="{B2AEBA68-0DDC-2041-9C53-4F0CD8239C1D}" type="presParOf" srcId="{95FEDCAD-8145-3649-B402-FC9EF335529F}" destId="{5A72D70B-95A3-FE4A-9803-85FD746B2080}"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E644DA1-FB96-AD46-9351-A63F15BA70E1}">
      <dsp:nvSpPr>
        <dsp:cNvPr id="0" name=""/>
        <dsp:cNvSpPr/>
      </dsp:nvSpPr>
      <dsp:spPr>
        <a:xfrm>
          <a:off x="0" y="506529"/>
          <a:ext cx="10515600" cy="831599"/>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DE260E5-B794-E44D-9A9E-F4D646D8E5A7}">
      <dsp:nvSpPr>
        <dsp:cNvPr id="0" name=""/>
        <dsp:cNvSpPr/>
      </dsp:nvSpPr>
      <dsp:spPr>
        <a:xfrm>
          <a:off x="525780" y="19449"/>
          <a:ext cx="8050859" cy="9741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800100" rtl="0">
            <a:lnSpc>
              <a:spcPct val="90000"/>
            </a:lnSpc>
            <a:spcBef>
              <a:spcPct val="0"/>
            </a:spcBef>
            <a:spcAft>
              <a:spcPct val="35000"/>
            </a:spcAft>
            <a:buNone/>
          </a:pPr>
          <a:r>
            <a:rPr kumimoji="1" lang="en-US" altLang="zh-CN" sz="1800" kern="1200" dirty="0">
              <a:solidFill>
                <a:srgbClr val="FFFFFF"/>
              </a:solidFill>
              <a:latin typeface="Arial"/>
              <a:ea typeface="微软雅黑"/>
              <a:cs typeface="+mn-cs"/>
            </a:rPr>
            <a:t>1.</a:t>
          </a:r>
          <a:r>
            <a:rPr kumimoji="1" lang="zh-CN" altLang="en-US" sz="1800" kern="1200" dirty="0">
              <a:solidFill>
                <a:srgbClr val="FFFFFF"/>
              </a:solidFill>
              <a:latin typeface="Arial"/>
              <a:ea typeface="微软雅黑"/>
              <a:cs typeface="+mn-cs"/>
            </a:rPr>
            <a:t> </a:t>
          </a:r>
          <a:r>
            <a:rPr kumimoji="1" lang="en-US" altLang="zh-CN" sz="1800" kern="1200" dirty="0">
              <a:solidFill>
                <a:srgbClr val="FFFFFF"/>
              </a:solidFill>
              <a:latin typeface="Arial"/>
              <a:ea typeface="微软雅黑"/>
              <a:cs typeface="+mn-cs"/>
            </a:rPr>
            <a:t>Preliminary definition of scenarios of interest, KPIs, and case</a:t>
          </a:r>
          <a:r>
            <a:rPr kumimoji="1" lang="zh-CN" altLang="en-US" sz="1800" kern="1200" dirty="0">
              <a:solidFill>
                <a:srgbClr val="FFFFFF"/>
              </a:solidFill>
              <a:latin typeface="Arial"/>
              <a:ea typeface="微软雅黑"/>
              <a:cs typeface="+mn-cs"/>
            </a:rPr>
            <a:t> </a:t>
          </a:r>
          <a:r>
            <a:rPr kumimoji="1" lang="en-US" altLang="zh-CN" sz="1800" kern="1200" dirty="0">
              <a:solidFill>
                <a:srgbClr val="FFFFFF"/>
              </a:solidFill>
              <a:latin typeface="Arial"/>
              <a:ea typeface="微软雅黑"/>
              <a:cs typeface="+mn-cs"/>
            </a:rPr>
            <a:t>studies that will be used in the development of the energy assessment methodologies</a:t>
          </a:r>
          <a:r>
            <a:rPr kumimoji="1" lang="zh-CN" altLang="en-US" sz="1800" kern="1200" dirty="0">
              <a:solidFill>
                <a:srgbClr val="FFFFFF"/>
              </a:solidFill>
              <a:latin typeface="Arial"/>
              <a:ea typeface="微软雅黑"/>
              <a:cs typeface="+mn-cs"/>
            </a:rPr>
            <a:t> </a:t>
          </a:r>
          <a:endParaRPr kumimoji="1" lang="en-US" sz="1800" kern="1200" dirty="0">
            <a:solidFill>
              <a:srgbClr val="FFFFFF"/>
            </a:solidFill>
            <a:latin typeface="Arial"/>
            <a:ea typeface="微软雅黑"/>
            <a:cs typeface="+mn-cs"/>
          </a:endParaRPr>
        </a:p>
      </dsp:txBody>
      <dsp:txXfrm>
        <a:off x="573335" y="67004"/>
        <a:ext cx="7955749" cy="879050"/>
      </dsp:txXfrm>
    </dsp:sp>
    <dsp:sp modelId="{5CB3B87C-1EFC-DB45-96D0-47D3B8976425}">
      <dsp:nvSpPr>
        <dsp:cNvPr id="0" name=""/>
        <dsp:cNvSpPr/>
      </dsp:nvSpPr>
      <dsp:spPr>
        <a:xfrm>
          <a:off x="0" y="2003409"/>
          <a:ext cx="10515600" cy="831599"/>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6A18748-4148-D347-BCCA-B76C98FAD828}">
      <dsp:nvSpPr>
        <dsp:cNvPr id="0" name=""/>
        <dsp:cNvSpPr/>
      </dsp:nvSpPr>
      <dsp:spPr>
        <a:xfrm>
          <a:off x="506604" y="1531662"/>
          <a:ext cx="8101060" cy="9741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800100">
            <a:lnSpc>
              <a:spcPct val="90000"/>
            </a:lnSpc>
            <a:spcBef>
              <a:spcPct val="0"/>
            </a:spcBef>
            <a:spcAft>
              <a:spcPct val="35000"/>
            </a:spcAft>
            <a:buNone/>
          </a:pPr>
          <a:r>
            <a:rPr kumimoji="1" lang="en-US" altLang="zh-CN" sz="1800" kern="1200" dirty="0">
              <a:solidFill>
                <a:schemeClr val="tx1"/>
              </a:solidFill>
              <a:latin typeface="Arial"/>
              <a:ea typeface="微软雅黑"/>
              <a:cs typeface="+mn-cs"/>
            </a:rPr>
            <a:t>2.</a:t>
          </a:r>
          <a:r>
            <a:rPr kumimoji="1" lang="zh-CN" altLang="en-US" sz="1800" kern="1200" dirty="0">
              <a:solidFill>
                <a:schemeClr val="tx1"/>
              </a:solidFill>
              <a:latin typeface="Arial"/>
              <a:ea typeface="微软雅黑"/>
              <a:cs typeface="+mn-cs"/>
            </a:rPr>
            <a:t> </a:t>
          </a:r>
          <a:r>
            <a:rPr kumimoji="1" lang="en-US" altLang="zh-CN" sz="1800" kern="1200" dirty="0">
              <a:solidFill>
                <a:schemeClr val="tx1"/>
              </a:solidFill>
              <a:latin typeface="Arial"/>
              <a:ea typeface="微软雅黑"/>
              <a:cs typeface="+mn-cs"/>
            </a:rPr>
            <a:t>Development of models for assessing the environmental</a:t>
          </a:r>
          <a:r>
            <a:rPr kumimoji="1" lang="zh-CN" altLang="en-US" sz="1800" kern="1200" dirty="0">
              <a:solidFill>
                <a:schemeClr val="tx1"/>
              </a:solidFill>
              <a:latin typeface="Arial"/>
              <a:ea typeface="微软雅黑"/>
              <a:cs typeface="+mn-cs"/>
            </a:rPr>
            <a:t> </a:t>
          </a:r>
          <a:r>
            <a:rPr kumimoji="1" lang="en-US" altLang="zh-CN" sz="1800" kern="1200" dirty="0">
              <a:solidFill>
                <a:schemeClr val="tx1"/>
              </a:solidFill>
              <a:latin typeface="Arial"/>
              <a:ea typeface="微软雅黑"/>
              <a:cs typeface="+mn-cs"/>
            </a:rPr>
            <a:t>impact of centralized AI algorithms</a:t>
          </a:r>
          <a:endParaRPr kumimoji="1" lang="en-US" sz="1800" kern="1200" dirty="0">
            <a:solidFill>
              <a:schemeClr val="tx1"/>
            </a:solidFill>
            <a:latin typeface="Arial"/>
            <a:ea typeface="微软雅黑"/>
            <a:cs typeface="+mn-cs"/>
          </a:endParaRPr>
        </a:p>
      </dsp:txBody>
      <dsp:txXfrm>
        <a:off x="554159" y="1579217"/>
        <a:ext cx="8005950" cy="879050"/>
      </dsp:txXfrm>
    </dsp:sp>
    <dsp:sp modelId="{5A72D70B-95A3-FE4A-9803-85FD746B2080}">
      <dsp:nvSpPr>
        <dsp:cNvPr id="0" name=""/>
        <dsp:cNvSpPr/>
      </dsp:nvSpPr>
      <dsp:spPr>
        <a:xfrm>
          <a:off x="0" y="3500289"/>
          <a:ext cx="10515600" cy="831599"/>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8AE5B93-8DEE-704B-86F8-D2CF2AA0493D}">
      <dsp:nvSpPr>
        <dsp:cNvPr id="0" name=""/>
        <dsp:cNvSpPr/>
      </dsp:nvSpPr>
      <dsp:spPr>
        <a:xfrm>
          <a:off x="525780" y="3013209"/>
          <a:ext cx="7360920" cy="9741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800100">
            <a:lnSpc>
              <a:spcPct val="90000"/>
            </a:lnSpc>
            <a:spcBef>
              <a:spcPct val="0"/>
            </a:spcBef>
            <a:spcAft>
              <a:spcPct val="35000"/>
            </a:spcAft>
            <a:buNone/>
          </a:pPr>
          <a:r>
            <a:rPr kumimoji="1" lang="en-US" altLang="zh-CN" sz="1800" kern="1200" dirty="0">
              <a:solidFill>
                <a:srgbClr val="000000"/>
              </a:solidFill>
              <a:latin typeface="Arial"/>
              <a:ea typeface="微软雅黑"/>
              <a:cs typeface="+mn-cs"/>
            </a:rPr>
            <a:t>3.</a:t>
          </a:r>
          <a:r>
            <a:rPr kumimoji="1" lang="zh-CN" altLang="en-US" sz="1800" kern="1200" dirty="0">
              <a:solidFill>
                <a:srgbClr val="000000"/>
              </a:solidFill>
              <a:latin typeface="Arial"/>
              <a:ea typeface="微软雅黑"/>
              <a:cs typeface="+mn-cs"/>
            </a:rPr>
            <a:t> </a:t>
          </a:r>
          <a:r>
            <a:rPr kumimoji="1" lang="en-US" altLang="zh-CN" sz="1800" kern="1200" dirty="0">
              <a:solidFill>
                <a:srgbClr val="000000"/>
              </a:solidFill>
              <a:latin typeface="Arial"/>
              <a:ea typeface="微软雅黑"/>
              <a:cs typeface="+mn-cs"/>
            </a:rPr>
            <a:t>Development of models for the environmental impact of AI</a:t>
          </a:r>
          <a:r>
            <a:rPr kumimoji="1" lang="zh-CN" altLang="en-US" sz="1800" kern="1200" dirty="0">
              <a:solidFill>
                <a:srgbClr val="000000"/>
              </a:solidFill>
              <a:latin typeface="Arial"/>
              <a:ea typeface="微软雅黑"/>
              <a:cs typeface="+mn-cs"/>
            </a:rPr>
            <a:t> </a:t>
          </a:r>
          <a:r>
            <a:rPr kumimoji="1" lang="en-US" altLang="zh-CN" sz="1800" kern="1200" dirty="0">
              <a:solidFill>
                <a:srgbClr val="000000"/>
              </a:solidFill>
              <a:latin typeface="Arial"/>
              <a:ea typeface="微软雅黑"/>
              <a:cs typeface="+mn-cs"/>
            </a:rPr>
            <a:t>algorithms in distributed learning</a:t>
          </a:r>
          <a:endParaRPr kumimoji="1" lang="zh-CN" altLang="en-US" sz="1800" kern="1200" dirty="0">
            <a:solidFill>
              <a:srgbClr val="000000"/>
            </a:solidFill>
            <a:latin typeface="Arial"/>
            <a:ea typeface="微软雅黑"/>
            <a:cs typeface="+mn-cs"/>
          </a:endParaRPr>
        </a:p>
      </dsp:txBody>
      <dsp:txXfrm>
        <a:off x="573335" y="3060764"/>
        <a:ext cx="7265810" cy="87905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E644DA1-FB96-AD46-9351-A63F15BA70E1}">
      <dsp:nvSpPr>
        <dsp:cNvPr id="0" name=""/>
        <dsp:cNvSpPr/>
      </dsp:nvSpPr>
      <dsp:spPr>
        <a:xfrm>
          <a:off x="0" y="506529"/>
          <a:ext cx="10515600" cy="831599"/>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DE260E5-B794-E44D-9A9E-F4D646D8E5A7}">
      <dsp:nvSpPr>
        <dsp:cNvPr id="0" name=""/>
        <dsp:cNvSpPr/>
      </dsp:nvSpPr>
      <dsp:spPr>
        <a:xfrm>
          <a:off x="525780" y="19449"/>
          <a:ext cx="8050859" cy="9741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800100" rtl="0">
            <a:lnSpc>
              <a:spcPct val="90000"/>
            </a:lnSpc>
            <a:spcBef>
              <a:spcPct val="0"/>
            </a:spcBef>
            <a:spcAft>
              <a:spcPct val="35000"/>
            </a:spcAft>
            <a:buNone/>
          </a:pPr>
          <a:r>
            <a:rPr kumimoji="1" lang="en-US" altLang="zh-CN" sz="1800" kern="1200" dirty="0">
              <a:solidFill>
                <a:schemeClr val="tx1"/>
              </a:solidFill>
              <a:latin typeface="Arial"/>
              <a:ea typeface="微软雅黑"/>
              <a:cs typeface="+mn-cs"/>
            </a:rPr>
            <a:t>1.</a:t>
          </a:r>
          <a:r>
            <a:rPr kumimoji="1" lang="zh-CN" altLang="en-US" sz="1800" kern="1200" dirty="0">
              <a:solidFill>
                <a:schemeClr val="tx1"/>
              </a:solidFill>
              <a:latin typeface="Arial"/>
              <a:ea typeface="微软雅黑"/>
              <a:cs typeface="+mn-cs"/>
            </a:rPr>
            <a:t> </a:t>
          </a:r>
          <a:r>
            <a:rPr kumimoji="1" lang="en-US" altLang="zh-CN" sz="1800" kern="1200" dirty="0">
              <a:solidFill>
                <a:schemeClr val="tx1"/>
              </a:solidFill>
              <a:latin typeface="Arial"/>
              <a:ea typeface="微软雅黑"/>
              <a:cs typeface="+mn-cs"/>
            </a:rPr>
            <a:t>Preliminary definition of scenarios of interest, KPIs, and case</a:t>
          </a:r>
          <a:r>
            <a:rPr kumimoji="1" lang="zh-CN" altLang="en-US" sz="1800" kern="1200" dirty="0">
              <a:solidFill>
                <a:schemeClr val="tx1"/>
              </a:solidFill>
              <a:latin typeface="Arial"/>
              <a:ea typeface="微软雅黑"/>
              <a:cs typeface="+mn-cs"/>
            </a:rPr>
            <a:t> </a:t>
          </a:r>
          <a:r>
            <a:rPr kumimoji="1" lang="en-US" altLang="zh-CN" sz="1800" kern="1200" dirty="0">
              <a:solidFill>
                <a:schemeClr val="tx1"/>
              </a:solidFill>
              <a:latin typeface="Arial"/>
              <a:ea typeface="微软雅黑"/>
              <a:cs typeface="+mn-cs"/>
            </a:rPr>
            <a:t>studies that will be used in the development of the energy assessment methodologies</a:t>
          </a:r>
          <a:r>
            <a:rPr kumimoji="1" lang="zh-CN" altLang="en-US" sz="1800" kern="1200" dirty="0">
              <a:solidFill>
                <a:schemeClr val="tx1"/>
              </a:solidFill>
              <a:latin typeface="Arial"/>
              <a:ea typeface="微软雅黑"/>
              <a:cs typeface="+mn-cs"/>
            </a:rPr>
            <a:t> </a:t>
          </a:r>
          <a:endParaRPr kumimoji="1" lang="en-US" sz="1800" kern="1200" dirty="0">
            <a:solidFill>
              <a:schemeClr val="tx1"/>
            </a:solidFill>
            <a:latin typeface="Arial"/>
            <a:ea typeface="微软雅黑"/>
            <a:cs typeface="+mn-cs"/>
          </a:endParaRPr>
        </a:p>
      </dsp:txBody>
      <dsp:txXfrm>
        <a:off x="573335" y="67004"/>
        <a:ext cx="7955749" cy="879050"/>
      </dsp:txXfrm>
    </dsp:sp>
    <dsp:sp modelId="{5CB3B87C-1EFC-DB45-96D0-47D3B8976425}">
      <dsp:nvSpPr>
        <dsp:cNvPr id="0" name=""/>
        <dsp:cNvSpPr/>
      </dsp:nvSpPr>
      <dsp:spPr>
        <a:xfrm>
          <a:off x="0" y="2003409"/>
          <a:ext cx="10515600" cy="831599"/>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6A18748-4148-D347-BCCA-B76C98FAD828}">
      <dsp:nvSpPr>
        <dsp:cNvPr id="0" name=""/>
        <dsp:cNvSpPr/>
      </dsp:nvSpPr>
      <dsp:spPr>
        <a:xfrm>
          <a:off x="506604" y="1531662"/>
          <a:ext cx="8101060" cy="9741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800100">
            <a:lnSpc>
              <a:spcPct val="90000"/>
            </a:lnSpc>
            <a:spcBef>
              <a:spcPct val="0"/>
            </a:spcBef>
            <a:spcAft>
              <a:spcPct val="35000"/>
            </a:spcAft>
            <a:buNone/>
          </a:pPr>
          <a:r>
            <a:rPr kumimoji="1" lang="en-US" altLang="zh-CN" sz="1800" kern="1200" dirty="0">
              <a:solidFill>
                <a:schemeClr val="bg1"/>
              </a:solidFill>
              <a:latin typeface="Arial"/>
              <a:ea typeface="微软雅黑"/>
              <a:cs typeface="+mn-cs"/>
            </a:rPr>
            <a:t>2.</a:t>
          </a:r>
          <a:r>
            <a:rPr kumimoji="1" lang="zh-CN" altLang="en-US" sz="1800" kern="1200" dirty="0">
              <a:solidFill>
                <a:schemeClr val="bg1"/>
              </a:solidFill>
              <a:latin typeface="Arial"/>
              <a:ea typeface="微软雅黑"/>
              <a:cs typeface="+mn-cs"/>
            </a:rPr>
            <a:t> </a:t>
          </a:r>
          <a:r>
            <a:rPr kumimoji="1" lang="en-US" altLang="zh-CN" sz="1800" kern="1200" dirty="0">
              <a:solidFill>
                <a:schemeClr val="bg1"/>
              </a:solidFill>
              <a:latin typeface="Arial"/>
              <a:ea typeface="微软雅黑"/>
              <a:cs typeface="+mn-cs"/>
            </a:rPr>
            <a:t>Development of models for assessing the environmental</a:t>
          </a:r>
          <a:r>
            <a:rPr kumimoji="1" lang="zh-CN" altLang="en-US" sz="1800" kern="1200" dirty="0">
              <a:solidFill>
                <a:schemeClr val="bg1"/>
              </a:solidFill>
              <a:latin typeface="Arial"/>
              <a:ea typeface="微软雅黑"/>
              <a:cs typeface="+mn-cs"/>
            </a:rPr>
            <a:t> </a:t>
          </a:r>
          <a:r>
            <a:rPr kumimoji="1" lang="en-US" altLang="zh-CN" sz="1800" kern="1200" dirty="0">
              <a:solidFill>
                <a:schemeClr val="bg1"/>
              </a:solidFill>
              <a:latin typeface="Arial"/>
              <a:ea typeface="微软雅黑"/>
              <a:cs typeface="+mn-cs"/>
            </a:rPr>
            <a:t>impact of centralized AI algorithms</a:t>
          </a:r>
          <a:endParaRPr kumimoji="1" lang="en-US" sz="1800" kern="1200" dirty="0">
            <a:solidFill>
              <a:schemeClr val="bg1"/>
            </a:solidFill>
            <a:latin typeface="Arial"/>
            <a:ea typeface="微软雅黑"/>
            <a:cs typeface="+mn-cs"/>
          </a:endParaRPr>
        </a:p>
      </dsp:txBody>
      <dsp:txXfrm>
        <a:off x="554159" y="1579217"/>
        <a:ext cx="8005950" cy="879050"/>
      </dsp:txXfrm>
    </dsp:sp>
    <dsp:sp modelId="{5A72D70B-95A3-FE4A-9803-85FD746B2080}">
      <dsp:nvSpPr>
        <dsp:cNvPr id="0" name=""/>
        <dsp:cNvSpPr/>
      </dsp:nvSpPr>
      <dsp:spPr>
        <a:xfrm>
          <a:off x="0" y="3500289"/>
          <a:ext cx="10515600" cy="831599"/>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8AE5B93-8DEE-704B-86F8-D2CF2AA0493D}">
      <dsp:nvSpPr>
        <dsp:cNvPr id="0" name=""/>
        <dsp:cNvSpPr/>
      </dsp:nvSpPr>
      <dsp:spPr>
        <a:xfrm>
          <a:off x="525780" y="3013209"/>
          <a:ext cx="7360920" cy="9741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800100">
            <a:lnSpc>
              <a:spcPct val="90000"/>
            </a:lnSpc>
            <a:spcBef>
              <a:spcPct val="0"/>
            </a:spcBef>
            <a:spcAft>
              <a:spcPct val="35000"/>
            </a:spcAft>
            <a:buNone/>
          </a:pPr>
          <a:r>
            <a:rPr kumimoji="1" lang="en-US" altLang="zh-CN" sz="1800" kern="1200" dirty="0">
              <a:solidFill>
                <a:srgbClr val="000000"/>
              </a:solidFill>
              <a:latin typeface="Arial"/>
              <a:ea typeface="微软雅黑"/>
              <a:cs typeface="+mn-cs"/>
            </a:rPr>
            <a:t>3.</a:t>
          </a:r>
          <a:r>
            <a:rPr kumimoji="1" lang="zh-CN" altLang="en-US" sz="1800" kern="1200" dirty="0">
              <a:solidFill>
                <a:srgbClr val="000000"/>
              </a:solidFill>
              <a:latin typeface="Arial"/>
              <a:ea typeface="微软雅黑"/>
              <a:cs typeface="+mn-cs"/>
            </a:rPr>
            <a:t> </a:t>
          </a:r>
          <a:r>
            <a:rPr kumimoji="1" lang="en-US" altLang="zh-CN" sz="1800" kern="1200" dirty="0">
              <a:solidFill>
                <a:srgbClr val="000000"/>
              </a:solidFill>
              <a:latin typeface="Arial"/>
              <a:ea typeface="微软雅黑"/>
              <a:cs typeface="+mn-cs"/>
            </a:rPr>
            <a:t>Development of models for the environmental impact of AI</a:t>
          </a:r>
          <a:r>
            <a:rPr kumimoji="1" lang="zh-CN" altLang="en-US" sz="1800" kern="1200" dirty="0">
              <a:solidFill>
                <a:srgbClr val="000000"/>
              </a:solidFill>
              <a:latin typeface="Arial"/>
              <a:ea typeface="微软雅黑"/>
              <a:cs typeface="+mn-cs"/>
            </a:rPr>
            <a:t> </a:t>
          </a:r>
          <a:r>
            <a:rPr kumimoji="1" lang="en-US" altLang="zh-CN" sz="1800" kern="1200" dirty="0">
              <a:solidFill>
                <a:srgbClr val="000000"/>
              </a:solidFill>
              <a:latin typeface="Arial"/>
              <a:ea typeface="微软雅黑"/>
              <a:cs typeface="+mn-cs"/>
            </a:rPr>
            <a:t>algorithms in distributed learning</a:t>
          </a:r>
          <a:endParaRPr kumimoji="1" lang="zh-CN" altLang="en-US" sz="1800" kern="1200" dirty="0">
            <a:solidFill>
              <a:srgbClr val="000000"/>
            </a:solidFill>
            <a:latin typeface="Arial"/>
            <a:ea typeface="微软雅黑"/>
            <a:cs typeface="+mn-cs"/>
          </a:endParaRPr>
        </a:p>
      </dsp:txBody>
      <dsp:txXfrm>
        <a:off x="573335" y="3060764"/>
        <a:ext cx="7265810" cy="879050"/>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2024/6/21</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423888734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6D8963-CFCD-4740-AF60-049850373CDF}" type="datetimeFigureOut">
              <a:rPr lang="zh-CN" altLang="en-US" smtClean="0"/>
              <a:t>2024/6/21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9E6FDB6-6D2B-46C1-9FA1-D82906A37C3A}" type="slidenum">
              <a:rPr lang="zh-CN" altLang="en-US" smtClean="0"/>
              <a:t>‹#›</a:t>
            </a:fld>
            <a:endParaRPr lang="zh-CN" altLang="en-US"/>
          </a:p>
        </p:txBody>
      </p:sp>
    </p:spTree>
    <p:extLst>
      <p:ext uri="{BB962C8B-B14F-4D97-AF65-F5344CB8AC3E}">
        <p14:creationId xmlns:p14="http://schemas.microsoft.com/office/powerpoint/2010/main" val="40278725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9E6FDB6-6D2B-46C1-9FA1-D82906A37C3A}" type="slidenum">
              <a:rPr lang="zh-CN" altLang="en-US" smtClean="0"/>
              <a:t>1</a:t>
            </a:fld>
            <a:endParaRPr lang="zh-CN" altLang="en-US"/>
          </a:p>
        </p:txBody>
      </p:sp>
    </p:spTree>
    <p:extLst>
      <p:ext uri="{BB962C8B-B14F-4D97-AF65-F5344CB8AC3E}">
        <p14:creationId xmlns:p14="http://schemas.microsoft.com/office/powerpoint/2010/main" val="30382320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t>10</a:t>
            </a:fld>
            <a:endParaRPr lang="zh-CN" altLang="en-US"/>
          </a:p>
        </p:txBody>
      </p:sp>
    </p:spTree>
    <p:extLst>
      <p:ext uri="{BB962C8B-B14F-4D97-AF65-F5344CB8AC3E}">
        <p14:creationId xmlns:p14="http://schemas.microsoft.com/office/powerpoint/2010/main" val="18563740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11</a:t>
            </a:fld>
            <a:endParaRPr lang="zh-CN" altLang="en-US"/>
          </a:p>
        </p:txBody>
      </p:sp>
    </p:spTree>
    <p:extLst>
      <p:ext uri="{BB962C8B-B14F-4D97-AF65-F5344CB8AC3E}">
        <p14:creationId xmlns:p14="http://schemas.microsoft.com/office/powerpoint/2010/main" val="6846300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12</a:t>
            </a:fld>
            <a:endParaRPr lang="zh-CN" altLang="en-US"/>
          </a:p>
        </p:txBody>
      </p:sp>
    </p:spTree>
    <p:extLst>
      <p:ext uri="{BB962C8B-B14F-4D97-AF65-F5344CB8AC3E}">
        <p14:creationId xmlns:p14="http://schemas.microsoft.com/office/powerpoint/2010/main" val="13094957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r>
              <a:rPr kumimoji="1" lang="en-US" altLang="zh-CN" dirty="0"/>
              <a:t>1.</a:t>
            </a:r>
            <a:r>
              <a:rPr kumimoji="1" lang="zh-CN" altLang="en-US" dirty="0"/>
              <a:t> </a:t>
            </a:r>
            <a:r>
              <a:rPr kumimoji="1" lang="en-US" altLang="zh-CN" dirty="0"/>
              <a:t>not</a:t>
            </a:r>
            <a:r>
              <a:rPr kumimoji="1" lang="zh-CN" altLang="en-US" dirty="0"/>
              <a:t> </a:t>
            </a:r>
            <a:r>
              <a:rPr kumimoji="1" lang="en-US" altLang="zh-CN" dirty="0"/>
              <a:t>mix</a:t>
            </a:r>
            <a:r>
              <a:rPr kumimoji="1" lang="zh-CN" altLang="en-US" dirty="0"/>
              <a:t> </a:t>
            </a:r>
            <a:r>
              <a:rPr kumimoji="1" lang="en-US" altLang="zh-CN" dirty="0"/>
              <a:t>with</a:t>
            </a:r>
            <a:r>
              <a:rPr kumimoji="1" lang="zh-CN" altLang="en-US" dirty="0"/>
              <a:t> </a:t>
            </a:r>
            <a:r>
              <a:rPr kumimoji="1" lang="en-US" altLang="zh-CN" dirty="0"/>
              <a:t>the</a:t>
            </a:r>
            <a:r>
              <a:rPr kumimoji="1" lang="zh-CN" altLang="en-US" dirty="0"/>
              <a:t> </a:t>
            </a:r>
            <a:r>
              <a:rPr kumimoji="1" lang="en-US" altLang="zh-CN" dirty="0" err="1"/>
              <a:t>pue</a:t>
            </a:r>
            <a:r>
              <a:rPr kumimoji="1" lang="en-US" altLang="zh-CN" dirty="0"/>
              <a:t>(for</a:t>
            </a:r>
            <a:r>
              <a:rPr kumimoji="1" lang="zh-CN" altLang="en-US" dirty="0"/>
              <a:t> </a:t>
            </a:r>
            <a:r>
              <a:rPr kumimoji="1" lang="en-US" altLang="zh-CN" dirty="0"/>
              <a:t>now)</a:t>
            </a:r>
          </a:p>
          <a:p>
            <a:r>
              <a:rPr kumimoji="1" lang="en-US" altLang="zh-CN" dirty="0"/>
              <a:t>focusing</a:t>
            </a:r>
            <a:r>
              <a:rPr kumimoji="1" lang="zh-CN" altLang="en-US" dirty="0"/>
              <a:t> </a:t>
            </a:r>
            <a:r>
              <a:rPr kumimoji="1" lang="en-US" altLang="zh-CN" dirty="0"/>
              <a:t>on</a:t>
            </a:r>
            <a:r>
              <a:rPr kumimoji="1" lang="zh-CN" altLang="en-US" dirty="0"/>
              <a:t> </a:t>
            </a:r>
            <a:r>
              <a:rPr kumimoji="1" lang="en-US" altLang="zh-CN" dirty="0"/>
              <a:t>the</a:t>
            </a:r>
            <a:r>
              <a:rPr kumimoji="1" lang="zh-CN" altLang="en-US" dirty="0"/>
              <a:t> </a:t>
            </a:r>
            <a:r>
              <a:rPr kumimoji="1" lang="en-US" altLang="zh-CN" dirty="0"/>
              <a:t>computation</a:t>
            </a:r>
            <a:endParaRPr kumimoji="1" lang="zh-CN" altLang="en-US" dirty="0"/>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13</a:t>
            </a:fld>
            <a:endParaRPr lang="zh-CN" altLang="en-US"/>
          </a:p>
        </p:txBody>
      </p:sp>
    </p:spTree>
    <p:extLst>
      <p:ext uri="{BB962C8B-B14F-4D97-AF65-F5344CB8AC3E}">
        <p14:creationId xmlns:p14="http://schemas.microsoft.com/office/powerpoint/2010/main" val="32961249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14</a:t>
            </a:fld>
            <a:endParaRPr lang="zh-CN" altLang="en-US"/>
          </a:p>
        </p:txBody>
      </p:sp>
    </p:spTree>
    <p:extLst>
      <p:ext uri="{BB962C8B-B14F-4D97-AF65-F5344CB8AC3E}">
        <p14:creationId xmlns:p14="http://schemas.microsoft.com/office/powerpoint/2010/main" val="8730666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r>
              <a:rPr kumimoji="1" lang="en-US" altLang="zh-CN" dirty="0"/>
              <a:t>check</a:t>
            </a:r>
            <a:r>
              <a:rPr kumimoji="1" lang="zh-CN" altLang="en-US" dirty="0"/>
              <a:t> </a:t>
            </a:r>
            <a:r>
              <a:rPr kumimoji="1" lang="en-US" altLang="zh-CN" dirty="0"/>
              <a:t>why</a:t>
            </a:r>
            <a:r>
              <a:rPr kumimoji="1" lang="zh-CN" altLang="en-US" dirty="0"/>
              <a:t> </a:t>
            </a:r>
            <a:r>
              <a:rPr kumimoji="1" lang="en-US" altLang="zh-CN" dirty="0"/>
              <a:t>the</a:t>
            </a:r>
            <a:r>
              <a:rPr kumimoji="1" lang="zh-CN" altLang="en-US" dirty="0"/>
              <a:t> </a:t>
            </a:r>
            <a:r>
              <a:rPr kumimoji="1" lang="en-US" altLang="zh-CN" dirty="0"/>
              <a:t>time</a:t>
            </a:r>
            <a:r>
              <a:rPr kumimoji="1" lang="zh-CN" altLang="en-US" dirty="0"/>
              <a:t> </a:t>
            </a:r>
            <a:r>
              <a:rPr kumimoji="1" lang="en-US" altLang="zh-CN" dirty="0"/>
              <a:t>is</a:t>
            </a:r>
            <a:r>
              <a:rPr kumimoji="1" lang="zh-CN" altLang="en-US" dirty="0"/>
              <a:t> </a:t>
            </a:r>
            <a:r>
              <a:rPr kumimoji="1" lang="en-US" altLang="zh-CN" dirty="0"/>
              <a:t>same</a:t>
            </a:r>
            <a:r>
              <a:rPr kumimoji="1" lang="zh-CN" altLang="en-US" dirty="0"/>
              <a:t> </a:t>
            </a:r>
            <a:r>
              <a:rPr kumimoji="1" lang="en-US" altLang="zh-CN" dirty="0"/>
              <a:t>with</a:t>
            </a:r>
            <a:r>
              <a:rPr kumimoji="1" lang="zh-CN" altLang="en-US" dirty="0"/>
              <a:t> </a:t>
            </a:r>
            <a:r>
              <a:rPr kumimoji="1" lang="en-US" altLang="zh-CN" dirty="0"/>
              <a:t>scenario</a:t>
            </a:r>
            <a:r>
              <a:rPr kumimoji="1" lang="zh-CN" altLang="en-US" dirty="0"/>
              <a:t> </a:t>
            </a:r>
            <a:r>
              <a:rPr kumimoji="1" lang="en-US" altLang="zh-CN" dirty="0"/>
              <a:t>2</a:t>
            </a:r>
          </a:p>
          <a:p>
            <a:r>
              <a:rPr kumimoji="1" lang="en-US" altLang="zh-CN" dirty="0"/>
              <a:t>1.datacenter</a:t>
            </a:r>
            <a:r>
              <a:rPr kumimoji="1" lang="zh-CN" altLang="en-US" dirty="0"/>
              <a:t>数据需要验证，对里面的数据的验证</a:t>
            </a:r>
            <a:endParaRPr kumimoji="1" lang="en-US" altLang="zh-CN" dirty="0"/>
          </a:p>
          <a:p>
            <a:r>
              <a:rPr kumimoji="1" lang="en-US" altLang="zh-CN" dirty="0"/>
              <a:t>2.</a:t>
            </a:r>
            <a:r>
              <a:rPr kumimoji="1" lang="zh-CN" altLang="en-US" dirty="0"/>
              <a:t> </a:t>
            </a:r>
            <a:r>
              <a:rPr kumimoji="1" lang="en-US" altLang="zh-CN" dirty="0"/>
              <a:t>battery</a:t>
            </a:r>
            <a:r>
              <a:rPr kumimoji="1" lang="zh-CN" altLang="en-US" dirty="0"/>
              <a:t>部分需要加上损失，通过论文来验证一下损失大概要多少</a:t>
            </a:r>
            <a:endParaRPr kumimoji="1" lang="en-US" altLang="zh-CN" dirty="0"/>
          </a:p>
          <a:p>
            <a:r>
              <a:rPr kumimoji="1" lang="en-US" altLang="zh-CN" dirty="0"/>
              <a:t>3.</a:t>
            </a:r>
            <a:r>
              <a:rPr kumimoji="1" lang="zh-CN" altLang="en-US" dirty="0"/>
              <a:t> </a:t>
            </a:r>
            <a:r>
              <a:rPr kumimoji="1" lang="en-US" altLang="zh-CN" dirty="0"/>
              <a:t>case</a:t>
            </a:r>
            <a:r>
              <a:rPr kumimoji="1" lang="zh-CN" altLang="en-US" dirty="0"/>
              <a:t>考虑到一直用到最高速度的情况下，大概需要多少电能（从电网）</a:t>
            </a:r>
            <a:endParaRPr kumimoji="1" lang="en-US" altLang="zh-CN" dirty="0"/>
          </a:p>
          <a:p>
            <a:r>
              <a:rPr kumimoji="1" lang="en-US" altLang="zh-CN" dirty="0"/>
              <a:t>4.</a:t>
            </a:r>
            <a:r>
              <a:rPr kumimoji="1" lang="zh-CN" altLang="en-US" dirty="0"/>
              <a:t> 考虑经济效应的话，晚上去考虑训练的部分，费用花费的情况是什么样的 </a:t>
            </a:r>
            <a:endParaRPr kumimoji="1" lang="en-US" altLang="zh-CN" dirty="0"/>
          </a:p>
          <a:p>
            <a:r>
              <a:rPr kumimoji="1" lang="en-US" altLang="zh-CN" dirty="0"/>
              <a:t>5.</a:t>
            </a:r>
            <a:r>
              <a:rPr kumimoji="1" lang="zh-CN" altLang="en-US" dirty="0"/>
              <a:t> </a:t>
            </a:r>
            <a:r>
              <a:rPr kumimoji="1" lang="en-US" altLang="zh-CN" dirty="0"/>
              <a:t>3000kWh</a:t>
            </a:r>
            <a:r>
              <a:rPr kumimoji="1" lang="zh-CN" altLang="en-US" dirty="0"/>
              <a:t>能够达到的准确度</a:t>
            </a:r>
            <a:endParaRPr kumimoji="1" lang="en-US" altLang="zh-CN" dirty="0"/>
          </a:p>
          <a:p>
            <a:r>
              <a:rPr kumimoji="1" lang="en-US" altLang="zh-CN" dirty="0"/>
              <a:t>6.</a:t>
            </a:r>
            <a:r>
              <a:rPr kumimoji="1" lang="zh-CN" altLang="en-US" dirty="0"/>
              <a:t> </a:t>
            </a:r>
            <a:r>
              <a:rPr kumimoji="1" lang="en-US" altLang="zh-CN" dirty="0"/>
              <a:t>acc</a:t>
            </a:r>
            <a:r>
              <a:rPr kumimoji="1" lang="zh-CN" altLang="en-US" dirty="0"/>
              <a:t> </a:t>
            </a:r>
            <a:r>
              <a:rPr kumimoji="1" lang="en-US" altLang="zh-CN" dirty="0"/>
              <a:t>&amp;</a:t>
            </a:r>
            <a:r>
              <a:rPr kumimoji="1" lang="zh-CN" altLang="en-US" dirty="0"/>
              <a:t> </a:t>
            </a:r>
            <a:r>
              <a:rPr kumimoji="1" lang="en-US" altLang="zh-CN" dirty="0"/>
              <a:t>energy</a:t>
            </a:r>
            <a:r>
              <a:rPr kumimoji="1" lang="zh-CN" altLang="en-US" dirty="0"/>
              <a:t> </a:t>
            </a:r>
            <a:r>
              <a:rPr kumimoji="1" lang="en-US" altLang="zh-CN" dirty="0"/>
              <a:t>consumption</a:t>
            </a:r>
            <a:r>
              <a:rPr kumimoji="1" lang="zh-CN" altLang="en-US" dirty="0"/>
              <a:t> </a:t>
            </a:r>
            <a:r>
              <a:rPr kumimoji="1" lang="en-US" altLang="zh-CN" dirty="0"/>
              <a:t>&amp;</a:t>
            </a:r>
            <a:r>
              <a:rPr kumimoji="1" lang="zh-CN" altLang="en-US" dirty="0"/>
              <a:t> </a:t>
            </a:r>
            <a:r>
              <a:rPr kumimoji="1" lang="en-US" altLang="zh-CN" dirty="0"/>
              <a:t>time</a:t>
            </a:r>
            <a:r>
              <a:rPr kumimoji="1" lang="zh-CN" altLang="en-US" dirty="0"/>
              <a:t> </a:t>
            </a:r>
            <a:r>
              <a:rPr kumimoji="1" lang="en-US" altLang="zh-CN" dirty="0"/>
              <a:t>&amp;</a:t>
            </a:r>
            <a:r>
              <a:rPr kumimoji="1" lang="zh-CN" altLang="en-US" dirty="0"/>
              <a:t> </a:t>
            </a:r>
            <a:r>
              <a:rPr kumimoji="1" lang="en-US" altLang="zh-CN" dirty="0"/>
              <a:t>price</a:t>
            </a:r>
            <a:r>
              <a:rPr kumimoji="1" lang="zh-CN" altLang="en-US" dirty="0"/>
              <a:t> </a:t>
            </a:r>
            <a:r>
              <a:rPr kumimoji="1" lang="en-US" altLang="zh-CN" dirty="0"/>
              <a:t>relation</a:t>
            </a:r>
          </a:p>
          <a:p>
            <a:r>
              <a:rPr kumimoji="1" lang="en-US" altLang="zh-CN" dirty="0"/>
              <a:t>7.</a:t>
            </a:r>
            <a:r>
              <a:rPr kumimoji="1" lang="zh-CN" altLang="en-US" dirty="0"/>
              <a:t> 目前先不考虑</a:t>
            </a:r>
            <a:r>
              <a:rPr kumimoji="1" lang="en-US" altLang="zh-CN" dirty="0"/>
              <a:t>PUE</a:t>
            </a:r>
            <a:r>
              <a:rPr kumimoji="1" lang="zh-CN" altLang="en-US" dirty="0"/>
              <a:t>的事情，之后再加入</a:t>
            </a:r>
            <a:endParaRPr kumimoji="1" lang="en-US" altLang="zh-CN" dirty="0"/>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15</a:t>
            </a:fld>
            <a:endParaRPr lang="zh-CN" altLang="en-US"/>
          </a:p>
        </p:txBody>
      </p:sp>
    </p:spTree>
    <p:extLst>
      <p:ext uri="{BB962C8B-B14F-4D97-AF65-F5344CB8AC3E}">
        <p14:creationId xmlns:p14="http://schemas.microsoft.com/office/powerpoint/2010/main" val="18635291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r>
              <a:rPr kumimoji="1" lang="zh-CN" altLang="en-US" dirty="0"/>
              <a:t>电池大小是否会有效率上的区别</a:t>
            </a:r>
            <a:endParaRPr kumimoji="1" lang="en-US" altLang="zh-CN" dirty="0"/>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16</a:t>
            </a:fld>
            <a:endParaRPr lang="zh-CN" altLang="en-US"/>
          </a:p>
        </p:txBody>
      </p:sp>
    </p:spTree>
    <p:extLst>
      <p:ext uri="{BB962C8B-B14F-4D97-AF65-F5344CB8AC3E}">
        <p14:creationId xmlns:p14="http://schemas.microsoft.com/office/powerpoint/2010/main" val="20476896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r>
              <a:rPr kumimoji="1" lang="zh-CN" altLang="en-US" dirty="0"/>
              <a:t>调整模型，看看是否能到达相同的精确度</a:t>
            </a:r>
            <a:endParaRPr kumimoji="1" lang="en-US" altLang="zh-CN" dirty="0"/>
          </a:p>
          <a:p>
            <a:r>
              <a:rPr kumimoji="1" lang="en-US" altLang="zh-CN" dirty="0"/>
              <a:t>bigger</a:t>
            </a:r>
            <a:r>
              <a:rPr kumimoji="1" lang="zh-CN" altLang="en-US" dirty="0"/>
              <a:t> </a:t>
            </a:r>
            <a:r>
              <a:rPr kumimoji="1" lang="en-US" altLang="zh-CN" dirty="0"/>
              <a:t>dataset</a:t>
            </a:r>
            <a:r>
              <a:rPr kumimoji="1" lang="zh-CN" altLang="en-US" dirty="0"/>
              <a:t> ， </a:t>
            </a:r>
            <a:r>
              <a:rPr kumimoji="1" lang="en-US" altLang="zh-CN" dirty="0"/>
              <a:t>same</a:t>
            </a:r>
            <a:r>
              <a:rPr kumimoji="1" lang="zh-CN" altLang="en-US" dirty="0"/>
              <a:t> </a:t>
            </a:r>
            <a:r>
              <a:rPr kumimoji="1" lang="en-US" altLang="zh-CN" dirty="0"/>
              <a:t>acc</a:t>
            </a:r>
          </a:p>
          <a:p>
            <a:r>
              <a:rPr kumimoji="1" lang="zh-CN" altLang="en-US" dirty="0"/>
              <a:t>同样类型的图片（红黄绿）</a:t>
            </a:r>
            <a:endParaRPr kumimoji="1" lang="en-US" altLang="zh-CN" dirty="0"/>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17</a:t>
            </a:fld>
            <a:endParaRPr lang="zh-CN" altLang="en-US"/>
          </a:p>
        </p:txBody>
      </p:sp>
    </p:spTree>
    <p:extLst>
      <p:ext uri="{BB962C8B-B14F-4D97-AF65-F5344CB8AC3E}">
        <p14:creationId xmlns:p14="http://schemas.microsoft.com/office/powerpoint/2010/main" val="1972893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r>
              <a:rPr kumimoji="1" lang="en-US" altLang="zh-CN" dirty="0"/>
              <a:t>follow</a:t>
            </a:r>
            <a:r>
              <a:rPr kumimoji="1" lang="zh-CN" altLang="en-US" dirty="0"/>
              <a:t> </a:t>
            </a:r>
            <a:r>
              <a:rPr kumimoji="1" lang="en-US" altLang="zh-CN" dirty="0"/>
              <a:t>the</a:t>
            </a:r>
            <a:r>
              <a:rPr kumimoji="1" lang="zh-CN" altLang="en-US" dirty="0"/>
              <a:t> </a:t>
            </a:r>
            <a:r>
              <a:rPr kumimoji="1" lang="en-US" altLang="zh-CN" dirty="0"/>
              <a:t>sun——paper</a:t>
            </a:r>
            <a:r>
              <a:rPr kumimoji="1" lang="zh-CN" altLang="en-US" dirty="0"/>
              <a:t> </a:t>
            </a:r>
            <a:r>
              <a:rPr kumimoji="1" lang="en-US" altLang="zh-CN" dirty="0"/>
              <a:t>name</a:t>
            </a:r>
          </a:p>
          <a:p>
            <a:endParaRPr kumimoji="1" lang="en-US" altLang="zh-CN" dirty="0"/>
          </a:p>
          <a:p>
            <a:r>
              <a:rPr kumimoji="1" lang="en-US" altLang="zh-CN" dirty="0"/>
              <a:t>optimize</a:t>
            </a:r>
            <a:r>
              <a:rPr kumimoji="1" lang="zh-CN" altLang="en-US" dirty="0"/>
              <a:t> </a:t>
            </a:r>
            <a:r>
              <a:rPr kumimoji="1" lang="en-US" altLang="zh-CN" dirty="0"/>
              <a:t>the</a:t>
            </a:r>
            <a:r>
              <a:rPr kumimoji="1" lang="zh-CN" altLang="en-US" dirty="0"/>
              <a:t> </a:t>
            </a:r>
            <a:r>
              <a:rPr kumimoji="1" lang="en-US" altLang="zh-CN" dirty="0"/>
              <a:t>location,</a:t>
            </a:r>
            <a:r>
              <a:rPr kumimoji="1" lang="zh-CN" altLang="en-US" dirty="0"/>
              <a:t> </a:t>
            </a:r>
            <a:r>
              <a:rPr kumimoji="1" lang="en-US" altLang="zh-CN" dirty="0"/>
              <a:t>multiple</a:t>
            </a:r>
            <a:r>
              <a:rPr kumimoji="1" lang="zh-CN" altLang="en-US" dirty="0"/>
              <a:t> </a:t>
            </a:r>
            <a:r>
              <a:rPr kumimoji="1" lang="en-US" altLang="zh-CN" dirty="0"/>
              <a:t>tasks,</a:t>
            </a:r>
            <a:r>
              <a:rPr kumimoji="1" lang="zh-CN" altLang="en-US" dirty="0"/>
              <a:t> </a:t>
            </a:r>
            <a:r>
              <a:rPr kumimoji="1" lang="en-US" altLang="zh-CN" dirty="0"/>
              <a:t>and</a:t>
            </a:r>
            <a:r>
              <a:rPr kumimoji="1" lang="zh-CN" altLang="en-US" dirty="0"/>
              <a:t> </a:t>
            </a:r>
            <a:r>
              <a:rPr kumimoji="1" lang="en-US" altLang="zh-CN" dirty="0"/>
              <a:t>how</a:t>
            </a:r>
            <a:r>
              <a:rPr kumimoji="1" lang="zh-CN" altLang="en-US" dirty="0"/>
              <a:t> </a:t>
            </a:r>
            <a:r>
              <a:rPr kumimoji="1" lang="en-US" altLang="zh-CN" dirty="0"/>
              <a:t>to</a:t>
            </a:r>
            <a:r>
              <a:rPr kumimoji="1" lang="zh-CN" altLang="en-US" dirty="0"/>
              <a:t> </a:t>
            </a:r>
            <a:r>
              <a:rPr kumimoji="1" lang="en-US" altLang="zh-CN" dirty="0"/>
              <a:t>manage</a:t>
            </a:r>
            <a:r>
              <a:rPr kumimoji="1" lang="zh-CN" altLang="en-US" dirty="0"/>
              <a:t> </a:t>
            </a:r>
            <a:r>
              <a:rPr kumimoji="1" lang="en-US" altLang="zh-CN" dirty="0"/>
              <a:t>it</a:t>
            </a:r>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18</a:t>
            </a:fld>
            <a:endParaRPr lang="zh-CN" altLang="en-US"/>
          </a:p>
        </p:txBody>
      </p:sp>
    </p:spTree>
    <p:extLst>
      <p:ext uri="{BB962C8B-B14F-4D97-AF65-F5344CB8AC3E}">
        <p14:creationId xmlns:p14="http://schemas.microsoft.com/office/powerpoint/2010/main" val="5781426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r>
              <a:rPr kumimoji="1" lang="zh-CN" altLang="en-US" dirty="0"/>
              <a:t>调整模型，看看是否能到达相同的精确度</a:t>
            </a:r>
            <a:endParaRPr kumimoji="1" lang="en-US" altLang="zh-CN" dirty="0"/>
          </a:p>
          <a:p>
            <a:r>
              <a:rPr kumimoji="1" lang="en-US" altLang="zh-CN" dirty="0"/>
              <a:t>bigger</a:t>
            </a:r>
            <a:r>
              <a:rPr kumimoji="1" lang="zh-CN" altLang="en-US" dirty="0"/>
              <a:t> </a:t>
            </a:r>
            <a:r>
              <a:rPr kumimoji="1" lang="en-US" altLang="zh-CN" dirty="0"/>
              <a:t>dataset</a:t>
            </a:r>
            <a:r>
              <a:rPr kumimoji="1" lang="zh-CN" altLang="en-US" dirty="0"/>
              <a:t> ， </a:t>
            </a:r>
            <a:r>
              <a:rPr kumimoji="1" lang="en-US" altLang="zh-CN" dirty="0"/>
              <a:t>same</a:t>
            </a:r>
            <a:r>
              <a:rPr kumimoji="1" lang="zh-CN" altLang="en-US" dirty="0"/>
              <a:t> </a:t>
            </a:r>
            <a:r>
              <a:rPr kumimoji="1" lang="en-US" altLang="zh-CN" dirty="0"/>
              <a:t>acc</a:t>
            </a:r>
          </a:p>
          <a:p>
            <a:r>
              <a:rPr kumimoji="1" lang="zh-CN" altLang="en-US" dirty="0"/>
              <a:t>同样类型的图片（红黄绿）</a:t>
            </a:r>
            <a:endParaRPr kumimoji="1" lang="en-US" altLang="zh-CN" dirty="0"/>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19</a:t>
            </a:fld>
            <a:endParaRPr lang="zh-CN" altLang="en-US"/>
          </a:p>
        </p:txBody>
      </p:sp>
    </p:spTree>
    <p:extLst>
      <p:ext uri="{BB962C8B-B14F-4D97-AF65-F5344CB8AC3E}">
        <p14:creationId xmlns:p14="http://schemas.microsoft.com/office/powerpoint/2010/main" val="29097873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t>2</a:t>
            </a:fld>
            <a:endParaRPr lang="zh-CN" altLang="en-US"/>
          </a:p>
        </p:txBody>
      </p:sp>
    </p:spTree>
    <p:extLst>
      <p:ext uri="{BB962C8B-B14F-4D97-AF65-F5344CB8AC3E}">
        <p14:creationId xmlns:p14="http://schemas.microsoft.com/office/powerpoint/2010/main" val="284133215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r>
              <a:rPr kumimoji="1" lang="zh-CN" altLang="en-US" dirty="0"/>
              <a:t>调整模型，看看是否能到达相同的精确度</a:t>
            </a:r>
            <a:endParaRPr kumimoji="1" lang="en-US" altLang="zh-CN" dirty="0"/>
          </a:p>
          <a:p>
            <a:r>
              <a:rPr kumimoji="1" lang="en-US" altLang="zh-CN" dirty="0"/>
              <a:t>bigger</a:t>
            </a:r>
            <a:r>
              <a:rPr kumimoji="1" lang="zh-CN" altLang="en-US" dirty="0"/>
              <a:t> </a:t>
            </a:r>
            <a:r>
              <a:rPr kumimoji="1" lang="en-US" altLang="zh-CN" dirty="0"/>
              <a:t>dataset</a:t>
            </a:r>
            <a:r>
              <a:rPr kumimoji="1" lang="zh-CN" altLang="en-US" dirty="0"/>
              <a:t> ， </a:t>
            </a:r>
            <a:r>
              <a:rPr kumimoji="1" lang="en-US" altLang="zh-CN" dirty="0"/>
              <a:t>same</a:t>
            </a:r>
            <a:r>
              <a:rPr kumimoji="1" lang="zh-CN" altLang="en-US" dirty="0"/>
              <a:t> </a:t>
            </a:r>
            <a:r>
              <a:rPr kumimoji="1" lang="en-US" altLang="zh-CN" dirty="0"/>
              <a:t>acc</a:t>
            </a:r>
          </a:p>
          <a:p>
            <a:r>
              <a:rPr kumimoji="1" lang="zh-CN" altLang="en-US" dirty="0"/>
              <a:t>同样类型的图片（红黄绿）</a:t>
            </a:r>
            <a:endParaRPr kumimoji="1" lang="en-US" altLang="zh-CN" dirty="0"/>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20</a:t>
            </a:fld>
            <a:endParaRPr lang="zh-CN" altLang="en-US"/>
          </a:p>
        </p:txBody>
      </p:sp>
    </p:spTree>
    <p:extLst>
      <p:ext uri="{BB962C8B-B14F-4D97-AF65-F5344CB8AC3E}">
        <p14:creationId xmlns:p14="http://schemas.microsoft.com/office/powerpoint/2010/main" val="3962014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r>
              <a:rPr kumimoji="1" lang="zh-CN" altLang="en-US" dirty="0"/>
              <a:t>调整模型，看看是否能到达相同的精确度</a:t>
            </a:r>
            <a:endParaRPr kumimoji="1" lang="en-US" altLang="zh-CN" dirty="0"/>
          </a:p>
          <a:p>
            <a:r>
              <a:rPr kumimoji="1" lang="en-US" altLang="zh-CN" dirty="0"/>
              <a:t>bigger</a:t>
            </a:r>
            <a:r>
              <a:rPr kumimoji="1" lang="zh-CN" altLang="en-US" dirty="0"/>
              <a:t> </a:t>
            </a:r>
            <a:r>
              <a:rPr kumimoji="1" lang="en-US" altLang="zh-CN" dirty="0"/>
              <a:t>dataset</a:t>
            </a:r>
            <a:r>
              <a:rPr kumimoji="1" lang="zh-CN" altLang="en-US" dirty="0"/>
              <a:t> ， </a:t>
            </a:r>
            <a:r>
              <a:rPr kumimoji="1" lang="en-US" altLang="zh-CN" dirty="0"/>
              <a:t>same</a:t>
            </a:r>
            <a:r>
              <a:rPr kumimoji="1" lang="zh-CN" altLang="en-US" dirty="0"/>
              <a:t> </a:t>
            </a:r>
            <a:r>
              <a:rPr kumimoji="1" lang="en-US" altLang="zh-CN" dirty="0"/>
              <a:t>acc</a:t>
            </a:r>
          </a:p>
          <a:p>
            <a:r>
              <a:rPr kumimoji="1" lang="zh-CN" altLang="en-US" dirty="0"/>
              <a:t>同样类型的图片（红黄绿）</a:t>
            </a:r>
            <a:endParaRPr kumimoji="1" lang="en-US" altLang="zh-CN" dirty="0"/>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21</a:t>
            </a:fld>
            <a:endParaRPr lang="zh-CN" altLang="en-US"/>
          </a:p>
        </p:txBody>
      </p:sp>
    </p:spTree>
    <p:extLst>
      <p:ext uri="{BB962C8B-B14F-4D97-AF65-F5344CB8AC3E}">
        <p14:creationId xmlns:p14="http://schemas.microsoft.com/office/powerpoint/2010/main" val="28849630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r>
              <a:rPr kumimoji="1" lang="zh-CN" altLang="en-US" dirty="0"/>
              <a:t>调整模型，看看是否能到达相同的精确度</a:t>
            </a:r>
            <a:endParaRPr kumimoji="1" lang="en-US" altLang="zh-CN" dirty="0"/>
          </a:p>
          <a:p>
            <a:r>
              <a:rPr kumimoji="1" lang="en-US" altLang="zh-CN" dirty="0"/>
              <a:t>bigger</a:t>
            </a:r>
            <a:r>
              <a:rPr kumimoji="1" lang="zh-CN" altLang="en-US" dirty="0"/>
              <a:t> </a:t>
            </a:r>
            <a:r>
              <a:rPr kumimoji="1" lang="en-US" altLang="zh-CN" dirty="0"/>
              <a:t>dataset</a:t>
            </a:r>
            <a:r>
              <a:rPr kumimoji="1" lang="zh-CN" altLang="en-US" dirty="0"/>
              <a:t> ， </a:t>
            </a:r>
            <a:r>
              <a:rPr kumimoji="1" lang="en-US" altLang="zh-CN" dirty="0"/>
              <a:t>same</a:t>
            </a:r>
            <a:r>
              <a:rPr kumimoji="1" lang="zh-CN" altLang="en-US" dirty="0"/>
              <a:t> </a:t>
            </a:r>
            <a:r>
              <a:rPr kumimoji="1" lang="en-US" altLang="zh-CN" dirty="0"/>
              <a:t>acc</a:t>
            </a:r>
          </a:p>
          <a:p>
            <a:r>
              <a:rPr kumimoji="1" lang="zh-CN" altLang="en-US" dirty="0"/>
              <a:t>同样类型的图片（红黄绿）</a:t>
            </a:r>
            <a:endParaRPr kumimoji="1" lang="en-US" altLang="zh-CN" dirty="0"/>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22</a:t>
            </a:fld>
            <a:endParaRPr lang="zh-CN" altLang="en-US"/>
          </a:p>
        </p:txBody>
      </p:sp>
    </p:spTree>
    <p:extLst>
      <p:ext uri="{BB962C8B-B14F-4D97-AF65-F5344CB8AC3E}">
        <p14:creationId xmlns:p14="http://schemas.microsoft.com/office/powerpoint/2010/main" val="31161472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endParaRPr kumimoji="1" lang="en-US" altLang="zh-CN" dirty="0"/>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23</a:t>
            </a:fld>
            <a:endParaRPr lang="zh-CN" altLang="en-US"/>
          </a:p>
        </p:txBody>
      </p:sp>
    </p:spTree>
    <p:extLst>
      <p:ext uri="{BB962C8B-B14F-4D97-AF65-F5344CB8AC3E}">
        <p14:creationId xmlns:p14="http://schemas.microsoft.com/office/powerpoint/2010/main" val="36453236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endParaRPr kumimoji="1" lang="en-US" altLang="zh-CN" dirty="0"/>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24</a:t>
            </a:fld>
            <a:endParaRPr lang="zh-CN" altLang="en-US"/>
          </a:p>
        </p:txBody>
      </p:sp>
    </p:spTree>
    <p:extLst>
      <p:ext uri="{BB962C8B-B14F-4D97-AF65-F5344CB8AC3E}">
        <p14:creationId xmlns:p14="http://schemas.microsoft.com/office/powerpoint/2010/main" val="310013154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endParaRPr kumimoji="1" lang="en-US" altLang="zh-CN" dirty="0"/>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25</a:t>
            </a:fld>
            <a:endParaRPr lang="zh-CN" altLang="en-US"/>
          </a:p>
        </p:txBody>
      </p:sp>
    </p:spTree>
    <p:extLst>
      <p:ext uri="{BB962C8B-B14F-4D97-AF65-F5344CB8AC3E}">
        <p14:creationId xmlns:p14="http://schemas.microsoft.com/office/powerpoint/2010/main" val="98460820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r>
              <a:rPr kumimoji="1" lang="zh-CN" altLang="en-US" dirty="0"/>
              <a:t>暂时先不考虑太阳能的部分</a:t>
            </a:r>
            <a:endParaRPr kumimoji="1" lang="en-US" altLang="zh-CN" dirty="0"/>
          </a:p>
          <a:p>
            <a:r>
              <a:rPr kumimoji="1" lang="zh-CN" altLang="en-US" dirty="0"/>
              <a:t>用最优的方案，看看能剩多少钱，比较两种极端情况，计算最终能够节省下来的钱有多少能够用到安装太阳能电池板上</a:t>
            </a:r>
            <a:endParaRPr kumimoji="1" lang="en-US" altLang="zh-CN" dirty="0"/>
          </a:p>
          <a:p>
            <a:r>
              <a:rPr kumimoji="1" lang="zh-CN" altLang="en-US" dirty="0"/>
              <a:t>注意一下如果按照这个数据来进行计算的话要考虑开始时间，早上的话太阳能多，晚上的话太阳能少但是电价便宜</a:t>
            </a:r>
            <a:endParaRPr kumimoji="1" lang="en-US" altLang="zh-CN" dirty="0"/>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26</a:t>
            </a:fld>
            <a:endParaRPr lang="zh-CN" altLang="en-US"/>
          </a:p>
        </p:txBody>
      </p:sp>
    </p:spTree>
    <p:extLst>
      <p:ext uri="{BB962C8B-B14F-4D97-AF65-F5344CB8AC3E}">
        <p14:creationId xmlns:p14="http://schemas.microsoft.com/office/powerpoint/2010/main" val="352068537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endParaRPr kumimoji="1" lang="en-US" altLang="zh-CN" dirty="0"/>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27</a:t>
            </a:fld>
            <a:endParaRPr lang="zh-CN" altLang="en-US"/>
          </a:p>
        </p:txBody>
      </p:sp>
    </p:spTree>
    <p:extLst>
      <p:ext uri="{BB962C8B-B14F-4D97-AF65-F5344CB8AC3E}">
        <p14:creationId xmlns:p14="http://schemas.microsoft.com/office/powerpoint/2010/main" val="323381490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endParaRPr kumimoji="1" lang="en-US" altLang="zh-CN" dirty="0"/>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28</a:t>
            </a:fld>
            <a:endParaRPr lang="zh-CN" altLang="en-US"/>
          </a:p>
        </p:txBody>
      </p:sp>
    </p:spTree>
    <p:extLst>
      <p:ext uri="{BB962C8B-B14F-4D97-AF65-F5344CB8AC3E}">
        <p14:creationId xmlns:p14="http://schemas.microsoft.com/office/powerpoint/2010/main" val="98460820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r>
              <a:rPr kumimoji="1" lang="zh-CN" altLang="en-US" dirty="0"/>
              <a:t>暂时先不考虑太阳能的部分</a:t>
            </a:r>
            <a:endParaRPr kumimoji="1" lang="en-US" altLang="zh-CN" dirty="0"/>
          </a:p>
          <a:p>
            <a:r>
              <a:rPr kumimoji="1" lang="zh-CN" altLang="en-US" dirty="0"/>
              <a:t>用最优的方案，看看能剩多少钱，比较两种极端情况，计算最终能够节省下来的钱有多少能够用到安装太阳能电池板上</a:t>
            </a:r>
            <a:endParaRPr kumimoji="1" lang="en-US" altLang="zh-CN" dirty="0"/>
          </a:p>
          <a:p>
            <a:r>
              <a:rPr kumimoji="1" lang="zh-CN" altLang="en-US" dirty="0"/>
              <a:t>注意一下如果按照这个数据来进行计算的话要考虑开始时间，早上的话太阳能多，晚上的话太阳能少但是电价便宜</a:t>
            </a:r>
            <a:endParaRPr kumimoji="1" lang="en-US" altLang="zh-CN" dirty="0"/>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29</a:t>
            </a:fld>
            <a:endParaRPr lang="zh-CN" altLang="en-US"/>
          </a:p>
        </p:txBody>
      </p:sp>
    </p:spTree>
    <p:extLst>
      <p:ext uri="{BB962C8B-B14F-4D97-AF65-F5344CB8AC3E}">
        <p14:creationId xmlns:p14="http://schemas.microsoft.com/office/powerpoint/2010/main" val="35206853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3</a:t>
            </a:fld>
            <a:endParaRPr lang="zh-CN" altLang="en-US"/>
          </a:p>
        </p:txBody>
      </p:sp>
    </p:spTree>
    <p:extLst>
      <p:ext uri="{BB962C8B-B14F-4D97-AF65-F5344CB8AC3E}">
        <p14:creationId xmlns:p14="http://schemas.microsoft.com/office/powerpoint/2010/main" val="162015249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endParaRPr kumimoji="1" lang="en-US" altLang="zh-CN" dirty="0"/>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30</a:t>
            </a:fld>
            <a:endParaRPr lang="zh-CN" altLang="en-US"/>
          </a:p>
        </p:txBody>
      </p:sp>
    </p:spTree>
    <p:extLst>
      <p:ext uri="{BB962C8B-B14F-4D97-AF65-F5344CB8AC3E}">
        <p14:creationId xmlns:p14="http://schemas.microsoft.com/office/powerpoint/2010/main" val="323381490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r>
              <a:rPr kumimoji="1" lang="zh-CN" altLang="en-US" dirty="0"/>
              <a:t>考虑多个情况：</a:t>
            </a:r>
            <a:endParaRPr kumimoji="1" lang="en-US" altLang="zh-CN" dirty="0"/>
          </a:p>
          <a:p>
            <a:r>
              <a:rPr kumimoji="1" lang="en-US" altLang="zh-CN" dirty="0"/>
              <a:t>1.</a:t>
            </a:r>
            <a:r>
              <a:rPr kumimoji="1" lang="zh-CN" altLang="en-US" dirty="0"/>
              <a:t>全功率运行的情况</a:t>
            </a:r>
            <a:endParaRPr kumimoji="1" lang="en-US" altLang="zh-CN" dirty="0"/>
          </a:p>
          <a:p>
            <a:r>
              <a:rPr kumimoji="1" lang="en-US" altLang="zh-CN" dirty="0"/>
              <a:t>2.</a:t>
            </a:r>
            <a:r>
              <a:rPr kumimoji="1" lang="zh-CN" altLang="en-US" dirty="0"/>
              <a:t>启动时间</a:t>
            </a:r>
            <a:endParaRPr kumimoji="1" lang="en-US" altLang="zh-CN" dirty="0"/>
          </a:p>
          <a:p>
            <a:r>
              <a:rPr kumimoji="1" lang="en-US" altLang="zh-CN" dirty="0"/>
              <a:t>3.</a:t>
            </a:r>
            <a:r>
              <a:rPr kumimoji="1" lang="zh-CN" altLang="en-US" dirty="0"/>
              <a:t>整理，并且开始写论文</a:t>
            </a:r>
            <a:endParaRPr kumimoji="1" lang="en-US" altLang="zh-CN" dirty="0"/>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31</a:t>
            </a:fld>
            <a:endParaRPr lang="zh-CN" altLang="en-US"/>
          </a:p>
        </p:txBody>
      </p:sp>
    </p:spTree>
    <p:extLst>
      <p:ext uri="{BB962C8B-B14F-4D97-AF65-F5344CB8AC3E}">
        <p14:creationId xmlns:p14="http://schemas.microsoft.com/office/powerpoint/2010/main" val="71633884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r>
              <a:rPr kumimoji="1" lang="zh-CN" altLang="en-US" dirty="0"/>
              <a:t>调整模型，看看是否能到达相同的精确度</a:t>
            </a:r>
            <a:endParaRPr kumimoji="1" lang="en-US" altLang="zh-CN" dirty="0"/>
          </a:p>
          <a:p>
            <a:r>
              <a:rPr kumimoji="1" lang="en-US" altLang="zh-CN" dirty="0"/>
              <a:t>bigger</a:t>
            </a:r>
            <a:r>
              <a:rPr kumimoji="1" lang="zh-CN" altLang="en-US" dirty="0"/>
              <a:t> </a:t>
            </a:r>
            <a:r>
              <a:rPr kumimoji="1" lang="en-US" altLang="zh-CN" dirty="0"/>
              <a:t>dataset</a:t>
            </a:r>
            <a:r>
              <a:rPr kumimoji="1" lang="zh-CN" altLang="en-US" dirty="0"/>
              <a:t> ， </a:t>
            </a:r>
            <a:r>
              <a:rPr kumimoji="1" lang="en-US" altLang="zh-CN" dirty="0"/>
              <a:t>same</a:t>
            </a:r>
            <a:r>
              <a:rPr kumimoji="1" lang="zh-CN" altLang="en-US" dirty="0"/>
              <a:t> </a:t>
            </a:r>
            <a:r>
              <a:rPr kumimoji="1" lang="en-US" altLang="zh-CN" dirty="0"/>
              <a:t>acc</a:t>
            </a:r>
          </a:p>
          <a:p>
            <a:r>
              <a:rPr kumimoji="1" lang="zh-CN" altLang="en-US" dirty="0"/>
              <a:t>同样类型的图片（红黄绿）</a:t>
            </a:r>
            <a:endParaRPr kumimoji="1" lang="en-US" altLang="zh-CN" dirty="0"/>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32</a:t>
            </a:fld>
            <a:endParaRPr lang="zh-CN" altLang="en-US"/>
          </a:p>
        </p:txBody>
      </p:sp>
    </p:spTree>
    <p:extLst>
      <p:ext uri="{BB962C8B-B14F-4D97-AF65-F5344CB8AC3E}">
        <p14:creationId xmlns:p14="http://schemas.microsoft.com/office/powerpoint/2010/main" val="396585147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r>
              <a:rPr kumimoji="1" lang="zh-CN" altLang="en-US" dirty="0"/>
              <a:t>用这个能耗来带入</a:t>
            </a:r>
            <a:r>
              <a:rPr kumimoji="1" lang="en-US" altLang="zh-CN" dirty="0"/>
              <a:t>epoch300</a:t>
            </a:r>
            <a:r>
              <a:rPr kumimoji="1" lang="zh-CN" altLang="en-US" dirty="0"/>
              <a:t>那个，来估算</a:t>
            </a:r>
            <a:endParaRPr kumimoji="1" lang="en-US" altLang="zh-CN" dirty="0"/>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33</a:t>
            </a:fld>
            <a:endParaRPr lang="zh-CN" altLang="en-US"/>
          </a:p>
        </p:txBody>
      </p:sp>
    </p:spTree>
    <p:extLst>
      <p:ext uri="{BB962C8B-B14F-4D97-AF65-F5344CB8AC3E}">
        <p14:creationId xmlns:p14="http://schemas.microsoft.com/office/powerpoint/2010/main" val="218973263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r>
              <a:rPr kumimoji="1" lang="zh-CN" altLang="en-US" dirty="0"/>
              <a:t>调整模型，看看是否能到达相同的精确度</a:t>
            </a:r>
            <a:endParaRPr kumimoji="1" lang="en-US" altLang="zh-CN" dirty="0"/>
          </a:p>
          <a:p>
            <a:r>
              <a:rPr kumimoji="1" lang="en-US" altLang="zh-CN" dirty="0"/>
              <a:t>bigger</a:t>
            </a:r>
            <a:r>
              <a:rPr kumimoji="1" lang="zh-CN" altLang="en-US" dirty="0"/>
              <a:t> </a:t>
            </a:r>
            <a:r>
              <a:rPr kumimoji="1" lang="en-US" altLang="zh-CN" dirty="0"/>
              <a:t>dataset</a:t>
            </a:r>
            <a:r>
              <a:rPr kumimoji="1" lang="zh-CN" altLang="en-US" dirty="0"/>
              <a:t> ， </a:t>
            </a:r>
            <a:r>
              <a:rPr kumimoji="1" lang="en-US" altLang="zh-CN" dirty="0"/>
              <a:t>same</a:t>
            </a:r>
            <a:r>
              <a:rPr kumimoji="1" lang="zh-CN" altLang="en-US" dirty="0"/>
              <a:t> </a:t>
            </a:r>
            <a:r>
              <a:rPr kumimoji="1" lang="en-US" altLang="zh-CN" dirty="0"/>
              <a:t>acc</a:t>
            </a:r>
          </a:p>
          <a:p>
            <a:r>
              <a:rPr kumimoji="1" lang="zh-CN" altLang="en-US" dirty="0"/>
              <a:t>同样类型的图片（红黄绿）</a:t>
            </a:r>
            <a:endParaRPr kumimoji="1" lang="en-US" altLang="zh-CN" dirty="0"/>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34</a:t>
            </a:fld>
            <a:endParaRPr lang="zh-CN" altLang="en-US"/>
          </a:p>
        </p:txBody>
      </p:sp>
    </p:spTree>
    <p:extLst>
      <p:ext uri="{BB962C8B-B14F-4D97-AF65-F5344CB8AC3E}">
        <p14:creationId xmlns:p14="http://schemas.microsoft.com/office/powerpoint/2010/main" val="177622807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r>
              <a:rPr kumimoji="1" lang="zh-CN" altLang="en-US" dirty="0"/>
              <a:t>调整模型，看看是否能到达相同的精确度</a:t>
            </a:r>
            <a:endParaRPr kumimoji="1" lang="en-US" altLang="zh-CN" dirty="0"/>
          </a:p>
          <a:p>
            <a:r>
              <a:rPr kumimoji="1" lang="en-US" altLang="zh-CN" dirty="0"/>
              <a:t>bigger</a:t>
            </a:r>
            <a:r>
              <a:rPr kumimoji="1" lang="zh-CN" altLang="en-US" dirty="0"/>
              <a:t> </a:t>
            </a:r>
            <a:r>
              <a:rPr kumimoji="1" lang="en-US" altLang="zh-CN" dirty="0"/>
              <a:t>dataset</a:t>
            </a:r>
            <a:r>
              <a:rPr kumimoji="1" lang="zh-CN" altLang="en-US" dirty="0"/>
              <a:t> ， </a:t>
            </a:r>
            <a:r>
              <a:rPr kumimoji="1" lang="en-US" altLang="zh-CN" dirty="0"/>
              <a:t>same</a:t>
            </a:r>
            <a:r>
              <a:rPr kumimoji="1" lang="zh-CN" altLang="en-US" dirty="0"/>
              <a:t> </a:t>
            </a:r>
            <a:r>
              <a:rPr kumimoji="1" lang="en-US" altLang="zh-CN" dirty="0"/>
              <a:t>acc</a:t>
            </a:r>
          </a:p>
          <a:p>
            <a:r>
              <a:rPr kumimoji="1" lang="zh-CN" altLang="en-US" dirty="0"/>
              <a:t>同样类型的图片（红黄绿）</a:t>
            </a:r>
            <a:endParaRPr kumimoji="1" lang="en-US" altLang="zh-CN" dirty="0"/>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35</a:t>
            </a:fld>
            <a:endParaRPr lang="zh-CN" altLang="en-US"/>
          </a:p>
        </p:txBody>
      </p:sp>
    </p:spTree>
    <p:extLst>
      <p:ext uri="{BB962C8B-B14F-4D97-AF65-F5344CB8AC3E}">
        <p14:creationId xmlns:p14="http://schemas.microsoft.com/office/powerpoint/2010/main" val="145936765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r>
              <a:rPr kumimoji="1" lang="zh-CN" altLang="en-US" dirty="0"/>
              <a:t>调整模型，看看是否能到达相同的精确度</a:t>
            </a:r>
            <a:endParaRPr kumimoji="1" lang="en-US" altLang="zh-CN" dirty="0"/>
          </a:p>
          <a:p>
            <a:r>
              <a:rPr kumimoji="1" lang="en-US" altLang="zh-CN" dirty="0"/>
              <a:t>bigger</a:t>
            </a:r>
            <a:r>
              <a:rPr kumimoji="1" lang="zh-CN" altLang="en-US" dirty="0"/>
              <a:t> </a:t>
            </a:r>
            <a:r>
              <a:rPr kumimoji="1" lang="en-US" altLang="zh-CN" dirty="0"/>
              <a:t>dataset</a:t>
            </a:r>
            <a:r>
              <a:rPr kumimoji="1" lang="zh-CN" altLang="en-US" dirty="0"/>
              <a:t> ， </a:t>
            </a:r>
            <a:r>
              <a:rPr kumimoji="1" lang="en-US" altLang="zh-CN" dirty="0"/>
              <a:t>same</a:t>
            </a:r>
            <a:r>
              <a:rPr kumimoji="1" lang="zh-CN" altLang="en-US" dirty="0"/>
              <a:t> </a:t>
            </a:r>
            <a:r>
              <a:rPr kumimoji="1" lang="en-US" altLang="zh-CN" dirty="0"/>
              <a:t>acc</a:t>
            </a:r>
          </a:p>
          <a:p>
            <a:r>
              <a:rPr kumimoji="1" lang="zh-CN" altLang="en-US" dirty="0"/>
              <a:t>同样类型的图片（红黄绿）</a:t>
            </a:r>
            <a:endParaRPr kumimoji="1" lang="en-US" altLang="zh-CN" dirty="0"/>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36</a:t>
            </a:fld>
            <a:endParaRPr lang="zh-CN" altLang="en-US"/>
          </a:p>
        </p:txBody>
      </p:sp>
    </p:spTree>
    <p:extLst>
      <p:ext uri="{BB962C8B-B14F-4D97-AF65-F5344CB8AC3E}">
        <p14:creationId xmlns:p14="http://schemas.microsoft.com/office/powerpoint/2010/main" val="73553147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endParaRPr kumimoji="1" lang="en-US" altLang="zh-CN" dirty="0"/>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37</a:t>
            </a:fld>
            <a:endParaRPr lang="zh-CN" altLang="en-US"/>
          </a:p>
        </p:txBody>
      </p:sp>
    </p:spTree>
    <p:extLst>
      <p:ext uri="{BB962C8B-B14F-4D97-AF65-F5344CB8AC3E}">
        <p14:creationId xmlns:p14="http://schemas.microsoft.com/office/powerpoint/2010/main" val="74000918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r>
              <a:rPr kumimoji="1" lang="en-US" altLang="zh-CN" dirty="0" err="1"/>
              <a:t>explaination</a:t>
            </a:r>
            <a:r>
              <a:rPr kumimoji="1" lang="en-US" altLang="zh-CN" dirty="0"/>
              <a:t> is important </a:t>
            </a:r>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38</a:t>
            </a:fld>
            <a:endParaRPr lang="zh-CN" altLang="en-US"/>
          </a:p>
        </p:txBody>
      </p:sp>
    </p:spTree>
    <p:extLst>
      <p:ext uri="{BB962C8B-B14F-4D97-AF65-F5344CB8AC3E}">
        <p14:creationId xmlns:p14="http://schemas.microsoft.com/office/powerpoint/2010/main" val="249285080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endParaRPr kumimoji="1" lang="en-US" altLang="zh-CN" dirty="0"/>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39</a:t>
            </a:fld>
            <a:endParaRPr lang="zh-CN" altLang="en-US"/>
          </a:p>
        </p:txBody>
      </p:sp>
    </p:spTree>
    <p:extLst>
      <p:ext uri="{BB962C8B-B14F-4D97-AF65-F5344CB8AC3E}">
        <p14:creationId xmlns:p14="http://schemas.microsoft.com/office/powerpoint/2010/main" val="22098421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4</a:t>
            </a:fld>
            <a:endParaRPr lang="zh-CN" altLang="en-US"/>
          </a:p>
        </p:txBody>
      </p:sp>
    </p:spTree>
    <p:extLst>
      <p:ext uri="{BB962C8B-B14F-4D97-AF65-F5344CB8AC3E}">
        <p14:creationId xmlns:p14="http://schemas.microsoft.com/office/powerpoint/2010/main" val="31369297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r>
              <a:rPr kumimoji="1" lang="zh-CN" altLang="en-US" dirty="0"/>
              <a:t>暂时先不考虑太阳能的部分</a:t>
            </a:r>
            <a:endParaRPr kumimoji="1" lang="en-US" altLang="zh-CN" dirty="0"/>
          </a:p>
          <a:p>
            <a:r>
              <a:rPr kumimoji="1" lang="zh-CN" altLang="en-US" dirty="0"/>
              <a:t>用最优的方案，看看能剩多少钱，比较两种极端情况，计算最终能够节省下来的钱有多少能够用到安装太阳能电池板上</a:t>
            </a:r>
            <a:endParaRPr kumimoji="1" lang="en-US" altLang="zh-CN" dirty="0"/>
          </a:p>
          <a:p>
            <a:r>
              <a:rPr kumimoji="1" lang="zh-CN" altLang="en-US" dirty="0"/>
              <a:t>注意一下如果按照这个数据来进行计算的话要考虑开始时间，早上的话太阳能多，晚上的话太阳能少但是电价便宜</a:t>
            </a:r>
            <a:endParaRPr kumimoji="1" lang="en-US" altLang="zh-CN" dirty="0"/>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40</a:t>
            </a:fld>
            <a:endParaRPr lang="zh-CN" altLang="en-US"/>
          </a:p>
        </p:txBody>
      </p:sp>
    </p:spTree>
    <p:extLst>
      <p:ext uri="{BB962C8B-B14F-4D97-AF65-F5344CB8AC3E}">
        <p14:creationId xmlns:p14="http://schemas.microsoft.com/office/powerpoint/2010/main" val="71633884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r>
              <a:rPr kumimoji="1" lang="zh-CN" altLang="en-US" dirty="0"/>
              <a:t>暂时先不考虑太阳能的部分</a:t>
            </a:r>
            <a:endParaRPr kumimoji="1" lang="en-US" altLang="zh-CN" dirty="0"/>
          </a:p>
          <a:p>
            <a:r>
              <a:rPr kumimoji="1" lang="zh-CN" altLang="en-US" dirty="0"/>
              <a:t>用最优的方案，看看能剩多少钱，比较两种极端情况，计算最终能够节省下来的钱有多少能够用到安装太阳能电池板上</a:t>
            </a:r>
            <a:endParaRPr kumimoji="1" lang="en-US" altLang="zh-CN" dirty="0"/>
          </a:p>
          <a:p>
            <a:r>
              <a:rPr kumimoji="1" lang="zh-CN" altLang="en-US" dirty="0"/>
              <a:t>注意一下如果按照这个数据来进行计算的话要考虑开始时间，早上的话太阳能多，晚上的话太阳能少但是电价便宜</a:t>
            </a:r>
            <a:endParaRPr kumimoji="1" lang="en-US" altLang="zh-CN" dirty="0"/>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41</a:t>
            </a:fld>
            <a:endParaRPr lang="zh-CN" altLang="en-US"/>
          </a:p>
        </p:txBody>
      </p:sp>
    </p:spTree>
    <p:extLst>
      <p:ext uri="{BB962C8B-B14F-4D97-AF65-F5344CB8AC3E}">
        <p14:creationId xmlns:p14="http://schemas.microsoft.com/office/powerpoint/2010/main" val="67500713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r>
              <a:rPr kumimoji="1" lang="zh-CN" altLang="en-US" dirty="0"/>
              <a:t>如果不卖电回去的话，看看结果</a:t>
            </a:r>
            <a:endParaRPr kumimoji="1" lang="en-US" altLang="zh-CN" dirty="0"/>
          </a:p>
          <a:p>
            <a:r>
              <a:rPr kumimoji="1" lang="en-US" altLang="zh-CN" dirty="0"/>
              <a:t>task</a:t>
            </a:r>
            <a:r>
              <a:rPr kumimoji="1" lang="zh-CN" altLang="en-US" dirty="0"/>
              <a:t> </a:t>
            </a:r>
            <a:r>
              <a:rPr kumimoji="1" lang="en-US" altLang="zh-CN" dirty="0"/>
              <a:t>is</a:t>
            </a:r>
            <a:r>
              <a:rPr kumimoji="1" lang="zh-CN" altLang="en-US" dirty="0"/>
              <a:t> </a:t>
            </a:r>
            <a:r>
              <a:rPr kumimoji="1" lang="en-US" altLang="zh-CN" dirty="0"/>
              <a:t>the</a:t>
            </a:r>
            <a:r>
              <a:rPr kumimoji="1" lang="zh-CN" altLang="en-US" dirty="0"/>
              <a:t> </a:t>
            </a:r>
            <a:r>
              <a:rPr kumimoji="1" lang="en-US" altLang="zh-CN" dirty="0"/>
              <a:t>priority,</a:t>
            </a:r>
            <a:r>
              <a:rPr kumimoji="1" lang="zh-CN" altLang="en-US" dirty="0"/>
              <a:t> </a:t>
            </a:r>
            <a:r>
              <a:rPr kumimoji="1" lang="en-US" altLang="zh-CN" dirty="0"/>
              <a:t>case</a:t>
            </a:r>
            <a:r>
              <a:rPr kumimoji="1" lang="zh-CN" altLang="en-US" dirty="0"/>
              <a:t> </a:t>
            </a:r>
            <a:r>
              <a:rPr kumimoji="1" lang="en-US" altLang="zh-CN" dirty="0"/>
              <a:t>that</a:t>
            </a:r>
            <a:r>
              <a:rPr kumimoji="1" lang="zh-CN" altLang="en-US" dirty="0"/>
              <a:t> </a:t>
            </a:r>
            <a:r>
              <a:rPr kumimoji="1" lang="en-US" altLang="zh-CN" dirty="0"/>
              <a:t>hour</a:t>
            </a:r>
            <a:r>
              <a:rPr kumimoji="1" lang="zh-CN" altLang="en-US" dirty="0"/>
              <a:t> </a:t>
            </a:r>
            <a:r>
              <a:rPr kumimoji="1" lang="en-US" altLang="zh-CN" dirty="0"/>
              <a:t>by</a:t>
            </a:r>
            <a:r>
              <a:rPr kumimoji="1" lang="zh-CN" altLang="en-US" dirty="0"/>
              <a:t> </a:t>
            </a:r>
            <a:r>
              <a:rPr kumimoji="1" lang="en-US" altLang="zh-CN" dirty="0"/>
              <a:t>hour</a:t>
            </a:r>
            <a:r>
              <a:rPr kumimoji="1" lang="zh-CN" altLang="en-US" dirty="0"/>
              <a:t> </a:t>
            </a:r>
            <a:r>
              <a:rPr kumimoji="1" lang="en-US" altLang="zh-CN" dirty="0"/>
              <a:t>that</a:t>
            </a:r>
            <a:r>
              <a:rPr kumimoji="1" lang="zh-CN" altLang="en-US" dirty="0"/>
              <a:t> </a:t>
            </a:r>
            <a:r>
              <a:rPr kumimoji="1" lang="en-US" altLang="zh-CN" dirty="0"/>
              <a:t>how</a:t>
            </a:r>
            <a:r>
              <a:rPr kumimoji="1" lang="zh-CN" altLang="en-US" dirty="0"/>
              <a:t> </a:t>
            </a:r>
            <a:r>
              <a:rPr kumimoji="1" lang="en-US" altLang="zh-CN" dirty="0"/>
              <a:t>much</a:t>
            </a:r>
            <a:r>
              <a:rPr kumimoji="1" lang="zh-CN" altLang="en-US" dirty="0"/>
              <a:t> </a:t>
            </a:r>
            <a:r>
              <a:rPr kumimoji="1" lang="en-US" altLang="zh-CN" dirty="0"/>
              <a:t>it</a:t>
            </a:r>
            <a:r>
              <a:rPr kumimoji="1" lang="zh-CN" altLang="en-US" dirty="0"/>
              <a:t> </a:t>
            </a:r>
            <a:r>
              <a:rPr kumimoji="1" lang="en-US" altLang="zh-CN" dirty="0"/>
              <a:t>storage</a:t>
            </a:r>
            <a:r>
              <a:rPr kumimoji="1" lang="zh-CN" altLang="en-US" dirty="0"/>
              <a:t> </a:t>
            </a:r>
            <a:r>
              <a:rPr kumimoji="1" lang="en-US" altLang="zh-CN" dirty="0"/>
              <a:t>and</a:t>
            </a:r>
            <a:r>
              <a:rPr kumimoji="1" lang="zh-CN" altLang="en-US" dirty="0"/>
              <a:t> </a:t>
            </a:r>
            <a:r>
              <a:rPr kumimoji="1" lang="en-US" altLang="zh-CN" dirty="0"/>
              <a:t>supply</a:t>
            </a:r>
            <a:r>
              <a:rPr kumimoji="1" lang="zh-CN" altLang="en-US" dirty="0"/>
              <a:t> </a:t>
            </a:r>
            <a:r>
              <a:rPr kumimoji="1" lang="en-US" altLang="zh-CN" dirty="0"/>
              <a:t>the</a:t>
            </a:r>
            <a:r>
              <a:rPr kumimoji="1" lang="zh-CN" altLang="en-US" dirty="0"/>
              <a:t> </a:t>
            </a:r>
            <a:r>
              <a:rPr kumimoji="1" lang="en-US" altLang="zh-CN" dirty="0"/>
              <a:t>data</a:t>
            </a:r>
            <a:r>
              <a:rPr kumimoji="1" lang="zh-CN" altLang="en-US" dirty="0"/>
              <a:t> </a:t>
            </a:r>
            <a:r>
              <a:rPr kumimoji="1" lang="en-US" altLang="zh-CN" dirty="0"/>
              <a:t>center</a:t>
            </a:r>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42</a:t>
            </a:fld>
            <a:endParaRPr lang="zh-CN" altLang="en-US"/>
          </a:p>
        </p:txBody>
      </p:sp>
    </p:spTree>
    <p:extLst>
      <p:ext uri="{BB962C8B-B14F-4D97-AF65-F5344CB8AC3E}">
        <p14:creationId xmlns:p14="http://schemas.microsoft.com/office/powerpoint/2010/main" val="131083335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r>
              <a:rPr kumimoji="1" lang="en-US" altLang="zh-CN" dirty="0"/>
              <a:t>add the money of the cost </a:t>
            </a:r>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43</a:t>
            </a:fld>
            <a:endParaRPr lang="zh-CN" altLang="en-US"/>
          </a:p>
        </p:txBody>
      </p:sp>
    </p:spTree>
    <p:extLst>
      <p:ext uri="{BB962C8B-B14F-4D97-AF65-F5344CB8AC3E}">
        <p14:creationId xmlns:p14="http://schemas.microsoft.com/office/powerpoint/2010/main" val="629145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endParaRPr kumimoji="1" lang="en-US" altLang="zh-CN" dirty="0"/>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44</a:t>
            </a:fld>
            <a:endParaRPr lang="zh-CN" altLang="en-US"/>
          </a:p>
        </p:txBody>
      </p:sp>
    </p:spTree>
    <p:extLst>
      <p:ext uri="{BB962C8B-B14F-4D97-AF65-F5344CB8AC3E}">
        <p14:creationId xmlns:p14="http://schemas.microsoft.com/office/powerpoint/2010/main" val="421727510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t>45</a:t>
            </a:fld>
            <a:endParaRPr lang="zh-CN" altLang="en-US"/>
          </a:p>
        </p:txBody>
      </p:sp>
    </p:spTree>
    <p:extLst>
      <p:ext uri="{BB962C8B-B14F-4D97-AF65-F5344CB8AC3E}">
        <p14:creationId xmlns:p14="http://schemas.microsoft.com/office/powerpoint/2010/main" val="9864277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DB374A-0773-1146-2C30-AD03C3386FC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5FB0B69-507C-272D-ABA1-1249A2B072C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266DF7B6-8788-1F79-5BFD-4CF00BDD2297}"/>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D3292EA8-66E7-AFC3-35D8-D82BA92E6579}"/>
              </a:ext>
            </a:extLst>
          </p:cNvPr>
          <p:cNvSpPr>
            <a:spLocks noGrp="1"/>
          </p:cNvSpPr>
          <p:nvPr>
            <p:ph type="sldNum" sz="quarter" idx="5"/>
          </p:nvPr>
        </p:nvSpPr>
        <p:spPr/>
        <p:txBody>
          <a:bodyPr/>
          <a:lstStyle/>
          <a:p>
            <a:fld id="{E9E6FDB6-6D2B-46C1-9FA1-D82906A37C3A}" type="slidenum">
              <a:rPr lang="zh-CN" altLang="en-US" smtClean="0"/>
              <a:t>5</a:t>
            </a:fld>
            <a:endParaRPr lang="zh-CN" altLang="en-US"/>
          </a:p>
        </p:txBody>
      </p:sp>
    </p:spTree>
    <p:extLst>
      <p:ext uri="{BB962C8B-B14F-4D97-AF65-F5344CB8AC3E}">
        <p14:creationId xmlns:p14="http://schemas.microsoft.com/office/powerpoint/2010/main" val="17972779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DB374A-0773-1146-2C30-AD03C3386FC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5FB0B69-507C-272D-ABA1-1249A2B072C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266DF7B6-8788-1F79-5BFD-4CF00BDD2297}"/>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D3292EA8-66E7-AFC3-35D8-D82BA92E6579}"/>
              </a:ext>
            </a:extLst>
          </p:cNvPr>
          <p:cNvSpPr>
            <a:spLocks noGrp="1"/>
          </p:cNvSpPr>
          <p:nvPr>
            <p:ph type="sldNum" sz="quarter" idx="5"/>
          </p:nvPr>
        </p:nvSpPr>
        <p:spPr/>
        <p:txBody>
          <a:bodyPr/>
          <a:lstStyle/>
          <a:p>
            <a:fld id="{E9E6FDB6-6D2B-46C1-9FA1-D82906A37C3A}" type="slidenum">
              <a:rPr lang="zh-CN" altLang="en-US" smtClean="0"/>
              <a:t>6</a:t>
            </a:fld>
            <a:endParaRPr lang="zh-CN" altLang="en-US"/>
          </a:p>
        </p:txBody>
      </p:sp>
    </p:spTree>
    <p:extLst>
      <p:ext uri="{BB962C8B-B14F-4D97-AF65-F5344CB8AC3E}">
        <p14:creationId xmlns:p14="http://schemas.microsoft.com/office/powerpoint/2010/main" val="25803884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B4CF61-4433-5451-4453-C3A5739EFBE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63B69BC-1432-2085-92AC-9502B6E7054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3368220-60B4-AFDE-6D6F-1D1DCDCEE297}"/>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0E347494-D2A9-5193-3A44-61206F4E6010}"/>
              </a:ext>
            </a:extLst>
          </p:cNvPr>
          <p:cNvSpPr>
            <a:spLocks noGrp="1"/>
          </p:cNvSpPr>
          <p:nvPr>
            <p:ph type="sldNum" sz="quarter" idx="5"/>
          </p:nvPr>
        </p:nvSpPr>
        <p:spPr/>
        <p:txBody>
          <a:bodyPr/>
          <a:lstStyle/>
          <a:p>
            <a:fld id="{E9E6FDB6-6D2B-46C1-9FA1-D82906A37C3A}" type="slidenum">
              <a:rPr lang="zh-CN" altLang="en-US" smtClean="0"/>
              <a:t>7</a:t>
            </a:fld>
            <a:endParaRPr lang="zh-CN" altLang="en-US"/>
          </a:p>
        </p:txBody>
      </p:sp>
    </p:spTree>
    <p:extLst>
      <p:ext uri="{BB962C8B-B14F-4D97-AF65-F5344CB8AC3E}">
        <p14:creationId xmlns:p14="http://schemas.microsoft.com/office/powerpoint/2010/main" val="2710599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B4CF61-4433-5451-4453-C3A5739EFBE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63B69BC-1432-2085-92AC-9502B6E7054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3368220-60B4-AFDE-6D6F-1D1DCDCEE297}"/>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0E347494-D2A9-5193-3A44-61206F4E6010}"/>
              </a:ext>
            </a:extLst>
          </p:cNvPr>
          <p:cNvSpPr>
            <a:spLocks noGrp="1"/>
          </p:cNvSpPr>
          <p:nvPr>
            <p:ph type="sldNum" sz="quarter" idx="5"/>
          </p:nvPr>
        </p:nvSpPr>
        <p:spPr/>
        <p:txBody>
          <a:bodyPr/>
          <a:lstStyle/>
          <a:p>
            <a:fld id="{E9E6FDB6-6D2B-46C1-9FA1-D82906A37C3A}" type="slidenum">
              <a:rPr lang="zh-CN" altLang="en-US" smtClean="0"/>
              <a:t>8</a:t>
            </a:fld>
            <a:endParaRPr lang="zh-CN" altLang="en-US"/>
          </a:p>
        </p:txBody>
      </p:sp>
    </p:spTree>
    <p:extLst>
      <p:ext uri="{BB962C8B-B14F-4D97-AF65-F5344CB8AC3E}">
        <p14:creationId xmlns:p14="http://schemas.microsoft.com/office/powerpoint/2010/main" val="22410208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5901E5-8A87-0E1A-B252-C3683DD2324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FE253AE-6910-98F6-2D73-A5007609F89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DD08518-6541-C5C2-5B4A-B129D49E6653}"/>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045A83EC-5B92-79E5-67EC-D396E6E44202}"/>
              </a:ext>
            </a:extLst>
          </p:cNvPr>
          <p:cNvSpPr>
            <a:spLocks noGrp="1"/>
          </p:cNvSpPr>
          <p:nvPr>
            <p:ph type="sldNum" sz="quarter" idx="5"/>
          </p:nvPr>
        </p:nvSpPr>
        <p:spPr/>
        <p:txBody>
          <a:bodyPr/>
          <a:lstStyle/>
          <a:p>
            <a:fld id="{E9E6FDB6-6D2B-46C1-9FA1-D82906A37C3A}" type="slidenum">
              <a:rPr lang="zh-CN" altLang="en-US" smtClean="0"/>
              <a:t>9</a:t>
            </a:fld>
            <a:endParaRPr lang="zh-CN" altLang="en-US"/>
          </a:p>
        </p:txBody>
      </p:sp>
    </p:spTree>
    <p:extLst>
      <p:ext uri="{BB962C8B-B14F-4D97-AF65-F5344CB8AC3E}">
        <p14:creationId xmlns:p14="http://schemas.microsoft.com/office/powerpoint/2010/main" val="227850744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userDrawn="1">
  <p:cSld name="标题幻灯片">
    <p:bg>
      <p:bgPr>
        <a:solidFill>
          <a:schemeClr val="bg1"/>
        </a:solidFill>
        <a:effectLst/>
      </p:bgPr>
    </p:bg>
    <p:spTree>
      <p:nvGrpSpPr>
        <p:cNvPr id="1" name=""/>
        <p:cNvGrpSpPr/>
        <p:nvPr/>
      </p:nvGrpSpPr>
      <p:grpSpPr>
        <a:xfrm>
          <a:off x="0" y="0"/>
          <a:ext cx="0" cy="0"/>
          <a:chOff x="0" y="0"/>
          <a:chExt cx="0" cy="0"/>
        </a:xfrm>
      </p:grpSpPr>
      <p:sp>
        <p:nvSpPr>
          <p:cNvPr id="5" name="矩形 4"/>
          <p:cNvSpPr/>
          <p:nvPr userDrawn="1"/>
        </p:nvSpPr>
        <p:spPr>
          <a:xfrm>
            <a:off x="0" y="0"/>
            <a:ext cx="12192000" cy="4657743"/>
          </a:xfrm>
          <a:prstGeom prst="rect">
            <a:avLst/>
          </a:prstGeom>
          <a:gradFill>
            <a:gsLst>
              <a:gs pos="100000">
                <a:schemeClr val="accent1">
                  <a:lumMod val="75000"/>
                </a:schemeClr>
              </a:gs>
              <a:gs pos="29000">
                <a:schemeClr val="accent1"/>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02" name="标题 1"/>
          <p:cNvSpPr>
            <a:spLocks noGrp="1"/>
          </p:cNvSpPr>
          <p:nvPr userDrawn="1">
            <p:ph type="ctrTitle" hasCustomPrompt="1"/>
          </p:nvPr>
        </p:nvSpPr>
        <p:spPr>
          <a:xfrm>
            <a:off x="673101" y="1130300"/>
            <a:ext cx="5844994" cy="1289088"/>
          </a:xfrm>
          <a:effectLst>
            <a:outerShdw blurRad="25400" dist="38100" dir="2700000" algn="tl" rotWithShape="0">
              <a:prstClr val="black">
                <a:alpha val="15000"/>
              </a:prstClr>
            </a:outerShdw>
          </a:effectLst>
        </p:spPr>
        <p:txBody>
          <a:bodyPr anchor="ctr">
            <a:normAutofit/>
          </a:bodyPr>
          <a:lstStyle>
            <a:lvl1pPr algn="l">
              <a:defRPr sz="4000">
                <a:solidFill>
                  <a:schemeClr val="bg1"/>
                </a:solidFill>
              </a:defRPr>
            </a:lvl1pPr>
          </a:lstStyle>
          <a:p>
            <a:r>
              <a:rPr lang="en-US"/>
              <a:t>Click to edit master title style</a:t>
            </a:r>
            <a:endParaRPr lang="zh-CN" altLang="en-US"/>
          </a:p>
        </p:txBody>
      </p:sp>
      <p:sp>
        <p:nvSpPr>
          <p:cNvPr id="9801" name="副标题 2"/>
          <p:cNvSpPr>
            <a:spLocks noGrp="1"/>
          </p:cNvSpPr>
          <p:nvPr userDrawn="1">
            <p:ph type="subTitle" idx="1" hasCustomPrompt="1"/>
          </p:nvPr>
        </p:nvSpPr>
        <p:spPr>
          <a:xfrm>
            <a:off x="673100" y="2463539"/>
            <a:ext cx="5844995" cy="258922"/>
          </a:xfrm>
          <a:effectLst>
            <a:outerShdw blurRad="25400" dist="25400" dir="2700000" algn="tl" rotWithShape="0">
              <a:prstClr val="black">
                <a:alpha val="15000"/>
              </a:prstClr>
            </a:outerShdw>
          </a:effectLst>
        </p:spPr>
        <p:txBody>
          <a:bodyPr anchor="ctr">
            <a:norm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2" name="文本占位符 13"/>
          <p:cNvSpPr>
            <a:spLocks noGrp="1"/>
          </p:cNvSpPr>
          <p:nvPr userDrawn="1">
            <p:ph type="body" sz="quarter" idx="10" hasCustomPrompt="1"/>
          </p:nvPr>
        </p:nvSpPr>
        <p:spPr>
          <a:xfrm>
            <a:off x="673100" y="3457766"/>
            <a:ext cx="5844995" cy="258922"/>
          </a:xfrm>
          <a:effectLst>
            <a:outerShdw blurRad="25400" dist="25400" dir="2700000" algn="tl" rotWithShape="0">
              <a:prstClr val="black">
                <a:alpha val="15000"/>
              </a:prstClr>
            </a:outerShdw>
          </a:effectLst>
        </p:spPr>
        <p:txBody>
          <a:bodyPr vert="horz" anchor="ctr">
            <a:noAutofit/>
          </a:bodyPr>
          <a:lstStyle>
            <a:lvl1pPr marL="0" indent="0" algn="l">
              <a:buNone/>
              <a:defRPr sz="1500" b="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a:t>signature</a:t>
            </a:r>
          </a:p>
        </p:txBody>
      </p:sp>
      <p:sp>
        <p:nvSpPr>
          <p:cNvPr id="13" name="文本占位符 13"/>
          <p:cNvSpPr>
            <a:spLocks noGrp="1"/>
          </p:cNvSpPr>
          <p:nvPr userDrawn="1">
            <p:ph type="body" sz="quarter" idx="11" hasCustomPrompt="1"/>
          </p:nvPr>
        </p:nvSpPr>
        <p:spPr>
          <a:xfrm>
            <a:off x="673101" y="3758927"/>
            <a:ext cx="5844996" cy="296392"/>
          </a:xfrm>
          <a:effectLst>
            <a:outerShdw blurRad="25400" dist="25400" dir="2700000" algn="tl" rotWithShape="0">
              <a:prstClr val="black">
                <a:alpha val="15000"/>
              </a:prstClr>
            </a:outerShdw>
          </a:effectLst>
        </p:spPr>
        <p:txBody>
          <a:bodyPr vert="horz" anchor="ctr">
            <a:noAutofit/>
          </a:bodyPr>
          <a:lstStyle>
            <a:lvl1pPr marL="0" indent="0" algn="l">
              <a:buNone/>
              <a:defRPr sz="1500" b="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a:t>date</a:t>
            </a:r>
            <a:endParaRPr lang="zh-CN" altLang="en-US"/>
          </a:p>
        </p:txBody>
      </p:sp>
      <p:sp>
        <p:nvSpPr>
          <p:cNvPr id="72" name="等腰三角形 71"/>
          <p:cNvSpPr/>
          <p:nvPr userDrawn="1"/>
        </p:nvSpPr>
        <p:spPr>
          <a:xfrm>
            <a:off x="800100" y="4372459"/>
            <a:ext cx="558800" cy="327523"/>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3" name="图形 72"/>
          <p:cNvPicPr>
            <a:picLocks noChangeAspect="1"/>
          </p:cNvPicPr>
          <p:nvPr userDrawn="1"/>
        </p:nvPicPr>
        <p:blipFill>
          <a:blip r:embed="rId2"/>
          <a:stretch>
            <a:fillRect/>
          </a:stretch>
        </p:blipFill>
        <p:spPr>
          <a:xfrm>
            <a:off x="5111916" y="1242605"/>
            <a:ext cx="6611357" cy="3415138"/>
          </a:xfrm>
          <a:prstGeom prst="rect">
            <a:avLst/>
          </a:prstGeom>
          <a:effectLst>
            <a:outerShdw blurRad="76200" dist="25400" dir="2700000" algn="tl" rotWithShape="0">
              <a:prstClr val="black">
                <a:alpha val="40000"/>
              </a:prstClr>
            </a:outerShdw>
          </a:effectLst>
        </p:spPr>
      </p:pic>
      <p:pic>
        <p:nvPicPr>
          <p:cNvPr id="74" name="图形 73"/>
          <p:cNvPicPr>
            <a:picLocks noChangeAspect="1"/>
          </p:cNvPicPr>
          <p:nvPr userDrawn="1"/>
        </p:nvPicPr>
        <p:blipFill>
          <a:blip r:embed="rId3"/>
          <a:stretch>
            <a:fillRect/>
          </a:stretch>
        </p:blipFill>
        <p:spPr>
          <a:xfrm>
            <a:off x="6796556" y="1375007"/>
            <a:ext cx="3753205" cy="4107986"/>
          </a:xfrm>
          <a:prstGeom prst="rect">
            <a:avLst/>
          </a:prstGeom>
        </p:spPr>
      </p:pic>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44997768-0F3B-4C42-8732-89CAF429E39F}" type="datetime1">
              <a:rPr lang="zh-CN" altLang="en-US" smtClean="0"/>
              <a:t>2024/6/21</a:t>
            </a:fld>
            <a:endParaRPr lang="zh-CN" altLang="en-US"/>
          </a:p>
        </p:txBody>
      </p:sp>
      <p:sp>
        <p:nvSpPr>
          <p:cNvPr id="4" name="页脚占位符 3"/>
          <p:cNvSpPr>
            <a:spLocks noGrp="1"/>
          </p:cNvSpPr>
          <p:nvPr>
            <p:ph type="ftr" sz="quarter" idx="11"/>
          </p:nvPr>
        </p:nvSpPr>
        <p:spPr/>
        <p:txBody>
          <a:bodyPr/>
          <a:lstStyle/>
          <a:p>
            <a:r>
              <a:rPr lang="en-US" altLang="zh-CN"/>
              <a:t>www.islide.cc</a:t>
            </a:r>
            <a:endParaRPr lang="zh-CN" altLang="en-US"/>
          </a:p>
        </p:txBody>
      </p:sp>
      <p:sp>
        <p:nvSpPr>
          <p:cNvPr id="5" name="灯片编号占位符 4"/>
          <p:cNvSpPr>
            <a:spLocks noGrp="1"/>
          </p:cNvSpPr>
          <p:nvPr>
            <p:ph type="sldNum" sz="quarter" idx="12"/>
          </p:nvPr>
        </p:nvSpPr>
        <p:spPr/>
        <p:txBody>
          <a:bodyPr/>
          <a:lstStyle/>
          <a:p>
            <a:fld id="{5DD3DB80-B894-403A-B48E-6FDC1A72010E}" type="slidenum">
              <a:rPr lang="zh-CN" altLang="en-US" smtClean="0"/>
              <a:t>‹#›</a:t>
            </a:fld>
            <a:endParaRPr lang="zh-CN" altLang="en-US"/>
          </a:p>
        </p:txBody>
      </p:sp>
      <p:sp>
        <p:nvSpPr>
          <p:cNvPr id="6" name="标题 5"/>
          <p:cNvSpPr>
            <a:spLocks noGrp="1"/>
          </p:cNvSpPr>
          <p:nvPr>
            <p:ph type="title"/>
          </p:nvPr>
        </p:nvSpPr>
        <p:spPr/>
        <p:txBody>
          <a:bodyPr/>
          <a:lstStyle>
            <a:lvl1pPr>
              <a:defRPr/>
            </a:lvl1pPr>
          </a:lstStyle>
          <a:p>
            <a:r>
              <a:rPr lang="en-US" altLang="zh-CN"/>
              <a:t>Click to edit Master title style</a:t>
            </a:r>
            <a:endParaRPr lang="zh-CN" altLang="en-US"/>
          </a:p>
        </p:txBody>
      </p:sp>
      <p:sp>
        <p:nvSpPr>
          <p:cNvPr id="8" name="内容占位符 7"/>
          <p:cNvSpPr>
            <a:spLocks noGrp="1"/>
          </p:cNvSpPr>
          <p:nvPr>
            <p:ph sz="quarter" idx="13"/>
          </p:nvPr>
        </p:nvSpPr>
        <p:spPr>
          <a:xfrm>
            <a:off x="669925" y="1130299"/>
            <a:ext cx="10850563" cy="5006975"/>
          </a:xfrm>
        </p:spPr>
        <p:txBody>
          <a:bodyPr/>
          <a:lstStyle>
            <a:lvl1pPr>
              <a:defRPr/>
            </a:lvl1pPr>
            <a:lvl2pPr>
              <a:defRPr/>
            </a:lvl2pPr>
            <a:lvl3pPr>
              <a:defRPr/>
            </a:lvl3pPr>
            <a:lvl4pPr>
              <a:defRPr/>
            </a:lvl4pPr>
            <a:lvl5pPr>
              <a:defRPr/>
            </a:lvl5p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Tree>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userDrawn="1">
  <p:cSld name="仅标题页">
    <p:bg>
      <p:bgPr>
        <a:gradFill>
          <a:gsLst>
            <a:gs pos="15000">
              <a:schemeClr val="accent1">
                <a:lumMod val="20000"/>
                <a:lumOff val="80000"/>
              </a:schemeClr>
            </a:gs>
            <a:gs pos="47000">
              <a:schemeClr val="bg1"/>
            </a:gs>
          </a:gsLst>
          <a:lin ang="78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ltLang="zh-CN"/>
              <a:t>Click to edit Master title style</a:t>
            </a:r>
            <a:endParaRPr lang="en-US"/>
          </a:p>
        </p:txBody>
      </p:sp>
      <p:sp>
        <p:nvSpPr>
          <p:cNvPr id="3" name="Date Placeholder 2"/>
          <p:cNvSpPr>
            <a:spLocks noGrp="1"/>
          </p:cNvSpPr>
          <p:nvPr>
            <p:ph type="dt" sz="half" idx="10"/>
          </p:nvPr>
        </p:nvSpPr>
        <p:spPr/>
        <p:txBody>
          <a:bodyPr/>
          <a:lstStyle/>
          <a:p>
            <a:fld id="{B2D0698E-25F7-2942-821D-B02E8F91024F}" type="datetime1">
              <a:rPr lang="zh-CN" altLang="en-US" smtClean="0"/>
              <a:t>2024/6/21</a:t>
            </a:fld>
            <a:endParaRPr lang="zh-CN" altLang="en-US"/>
          </a:p>
        </p:txBody>
      </p:sp>
      <p:sp>
        <p:nvSpPr>
          <p:cNvPr id="4" name="Footer Placeholder 3"/>
          <p:cNvSpPr>
            <a:spLocks noGrp="1"/>
          </p:cNvSpPr>
          <p:nvPr>
            <p:ph type="ftr" sz="quarter" idx="11"/>
          </p:nvPr>
        </p:nvSpPr>
        <p:spPr/>
        <p:txBody>
          <a:bodyPr/>
          <a:lstStyle/>
          <a:p>
            <a:r>
              <a:rPr lang="en-US" altLang="zh-CN"/>
              <a:t>www.islide.cc</a:t>
            </a:r>
            <a:endParaRPr lang="zh-CN" altLang="en-US"/>
          </a:p>
        </p:txBody>
      </p:sp>
      <p:sp>
        <p:nvSpPr>
          <p:cNvPr id="5" name="Slide Number Placeholder 4"/>
          <p:cNvSpPr>
            <a:spLocks noGrp="1"/>
          </p:cNvSpPr>
          <p:nvPr>
            <p:ph type="sldNum" sz="quarter" idx="12"/>
          </p:nvPr>
        </p:nvSpPr>
        <p:spPr/>
        <p:txBody>
          <a:bodyPr/>
          <a:lstStyle/>
          <a:p>
            <a:fld id="{5DD3DB80-B894-403A-B48E-6FDC1A72010E}" type="slidenum">
              <a:rPr lang="zh-CN" altLang="en-US" smtClean="0"/>
              <a:t>‹#›</a:t>
            </a:fld>
            <a:endParaRPr lang="zh-CN" altLang="en-US"/>
          </a:p>
        </p:txBody>
      </p:sp>
      <p:pic>
        <p:nvPicPr>
          <p:cNvPr id="6" name="图片 5"/>
          <p:cNvPicPr>
            <a:picLocks noChangeAspect="1"/>
          </p:cNvPicPr>
          <p:nvPr userDrawn="1"/>
        </p:nvPicPr>
        <p:blipFill>
          <a:blip r:embed="rId2">
            <a:alphaModFix amt="11000"/>
            <a:extLst>
              <a:ext uri="{28A0092B-C50C-407E-A947-70E740481C1C}">
                <a14:useLocalDpi xmlns:a14="http://schemas.microsoft.com/office/drawing/2010/main" val="0"/>
              </a:ext>
            </a:extLst>
          </a:blip>
          <a:stretch>
            <a:fillRect/>
          </a:stretch>
        </p:blipFill>
        <p:spPr>
          <a:xfrm rot="2909946">
            <a:off x="-1409427" y="3348311"/>
            <a:ext cx="5247486" cy="5247486"/>
          </a:xfrm>
          <a:prstGeom prst="rect">
            <a:avLst/>
          </a:prstGeom>
          <a:effectLst>
            <a:reflection endPos="0" dist="50800" dir="5400000" sy="-100000" algn="bl" rotWithShape="0"/>
          </a:effectLst>
        </p:spPr>
      </p:pic>
    </p:spTree>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Tree>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1_标题幻灯片">
    <p:bg>
      <p:bgPr>
        <a:solidFill>
          <a:schemeClr val="bg1"/>
        </a:solidFill>
        <a:effectLst/>
      </p:bgPr>
    </p:bg>
    <p:spTree>
      <p:nvGrpSpPr>
        <p:cNvPr id="1" name=""/>
        <p:cNvGrpSpPr/>
        <p:nvPr/>
      </p:nvGrpSpPr>
      <p:grpSpPr>
        <a:xfrm>
          <a:off x="0" y="0"/>
          <a:ext cx="0" cy="0"/>
          <a:chOff x="0" y="0"/>
          <a:chExt cx="0" cy="0"/>
        </a:xfrm>
      </p:grpSpPr>
      <p:sp>
        <p:nvSpPr>
          <p:cNvPr id="15" name="矩形 14"/>
          <p:cNvSpPr/>
          <p:nvPr userDrawn="1"/>
        </p:nvSpPr>
        <p:spPr>
          <a:xfrm>
            <a:off x="0" y="0"/>
            <a:ext cx="12192000" cy="4657743"/>
          </a:xfrm>
          <a:prstGeom prst="rect">
            <a:avLst/>
          </a:prstGeom>
          <a:gradFill>
            <a:gsLst>
              <a:gs pos="100000">
                <a:schemeClr val="accent1">
                  <a:lumMod val="75000"/>
                </a:schemeClr>
              </a:gs>
              <a:gs pos="29000">
                <a:schemeClr val="accent1"/>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6" name="图形 15"/>
          <p:cNvPicPr>
            <a:picLocks noChangeAspect="1"/>
          </p:cNvPicPr>
          <p:nvPr userDrawn="1"/>
        </p:nvPicPr>
        <p:blipFill>
          <a:blip r:embed="rId2"/>
          <a:stretch>
            <a:fillRect/>
          </a:stretch>
        </p:blipFill>
        <p:spPr>
          <a:xfrm>
            <a:off x="5111916" y="1219739"/>
            <a:ext cx="6611357" cy="3415138"/>
          </a:xfrm>
          <a:prstGeom prst="rect">
            <a:avLst/>
          </a:prstGeom>
          <a:effectLst>
            <a:outerShdw blurRad="76200" dist="25400" dir="2700000" algn="tl" rotWithShape="0">
              <a:prstClr val="black">
                <a:alpha val="40000"/>
              </a:prstClr>
            </a:outerShdw>
          </a:effectLst>
        </p:spPr>
      </p:pic>
      <p:sp>
        <p:nvSpPr>
          <p:cNvPr id="72" name="等腰三角形 71"/>
          <p:cNvSpPr/>
          <p:nvPr userDrawn="1"/>
        </p:nvSpPr>
        <p:spPr>
          <a:xfrm>
            <a:off x="1181100" y="4387351"/>
            <a:ext cx="558800" cy="327523"/>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占位符 62"/>
          <p:cNvSpPr>
            <a:spLocks noGrp="1"/>
          </p:cNvSpPr>
          <p:nvPr>
            <p:ph type="body" sz="quarter" idx="18" hasCustomPrompt="1"/>
          </p:nvPr>
        </p:nvSpPr>
        <p:spPr>
          <a:xfrm>
            <a:off x="673100" y="3364497"/>
            <a:ext cx="4470400" cy="310871"/>
          </a:xfrm>
        </p:spPr>
        <p:txBody>
          <a:bodyPr vert="horz" lIns="91440" tIns="45720" rIns="91440" bIns="45720" rtlCol="0">
            <a:normAutofit/>
          </a:bodyPr>
          <a:lstStyle>
            <a:lvl1pPr marL="0" indent="0" algn="l">
              <a:buNone/>
              <a:defRPr lang="zh-CN" altLang="en-US" sz="1500" smtClean="0">
                <a:solidFill>
                  <a:schemeClr val="bg1"/>
                </a:solidFill>
              </a:defRPr>
            </a:lvl1pPr>
            <a:lvl2pPr>
              <a:defRPr lang="zh-CN" altLang="en-US" sz="2000" smtClean="0"/>
            </a:lvl2pPr>
            <a:lvl3pPr>
              <a:defRPr lang="zh-CN" altLang="en-US" sz="1800" smtClean="0"/>
            </a:lvl3pPr>
            <a:lvl4pPr>
              <a:defRPr lang="zh-CN" altLang="en-US" sz="1600" smtClean="0"/>
            </a:lvl4pPr>
            <a:lvl5pPr>
              <a:defRPr lang="zh-CN" altLang="en-US" sz="1600"/>
            </a:lvl5pPr>
          </a:lstStyle>
          <a:p>
            <a:pPr marL="228600" marR="0" lvl="0" indent="-228600" fontAlgn="auto">
              <a:spcAft>
                <a:spcPts val="0"/>
              </a:spcAft>
              <a:buClrTx/>
              <a:buSzTx/>
            </a:pPr>
            <a:r>
              <a:rPr lang="en-US" altLang="zh-CN"/>
              <a:t>data</a:t>
            </a:r>
          </a:p>
        </p:txBody>
      </p:sp>
      <p:sp>
        <p:nvSpPr>
          <p:cNvPr id="11" name="文本占位符 13"/>
          <p:cNvSpPr>
            <a:spLocks noGrp="1"/>
          </p:cNvSpPr>
          <p:nvPr>
            <p:ph type="body" sz="quarter" idx="10" hasCustomPrompt="1"/>
          </p:nvPr>
        </p:nvSpPr>
        <p:spPr>
          <a:xfrm>
            <a:off x="673100" y="3068226"/>
            <a:ext cx="4470400" cy="296271"/>
          </a:xfrm>
        </p:spPr>
        <p:txBody>
          <a:bodyPr vert="horz" anchor="ctr">
            <a:noAutofit/>
          </a:bodyPr>
          <a:lstStyle>
            <a:lvl1pPr marL="0" indent="0" algn="l">
              <a:buNone/>
              <a:defRPr sz="1500" b="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a:t>signature</a:t>
            </a:r>
          </a:p>
        </p:txBody>
      </p:sp>
      <p:sp>
        <p:nvSpPr>
          <p:cNvPr id="14" name="标题 1"/>
          <p:cNvSpPr>
            <a:spLocks noGrp="1"/>
          </p:cNvSpPr>
          <p:nvPr>
            <p:ph type="ctrTitle" hasCustomPrompt="1"/>
          </p:nvPr>
        </p:nvSpPr>
        <p:spPr>
          <a:xfrm>
            <a:off x="673101" y="1107434"/>
            <a:ext cx="4470400" cy="1632529"/>
          </a:xfrm>
        </p:spPr>
        <p:txBody>
          <a:bodyPr anchor="b">
            <a:normAutofit/>
          </a:bodyPr>
          <a:lstStyle>
            <a:lvl1pPr marL="0" indent="0" algn="l">
              <a:buFont typeface="Arial" panose="020B0604020202020204" pitchFamily="34" charset="0"/>
              <a:buNone/>
              <a:defRPr sz="3600">
                <a:solidFill>
                  <a:schemeClr val="bg1"/>
                </a:solidFill>
              </a:defRPr>
            </a:lvl1pPr>
          </a:lstStyle>
          <a:p>
            <a:r>
              <a:rPr lang="en-US" altLang="zh-CN"/>
              <a:t>Conclusion</a:t>
            </a:r>
            <a:endParaRPr lang="zh-CN" altLang="en-US"/>
          </a:p>
        </p:txBody>
      </p:sp>
      <p:pic>
        <p:nvPicPr>
          <p:cNvPr id="17" name="图形 16"/>
          <p:cNvPicPr>
            <a:picLocks noChangeAspect="1"/>
          </p:cNvPicPr>
          <p:nvPr userDrawn="1"/>
        </p:nvPicPr>
        <p:blipFill>
          <a:blip r:embed="rId3"/>
          <a:stretch>
            <a:fillRect/>
          </a:stretch>
        </p:blipFill>
        <p:spPr>
          <a:xfrm>
            <a:off x="6796556" y="1375007"/>
            <a:ext cx="3753205" cy="4107986"/>
          </a:xfrm>
          <a:prstGeom prst="rect">
            <a:avLst/>
          </a:prstGeom>
        </p:spPr>
      </p:pic>
    </p:spTree>
  </p:cSld>
  <p:clrMapOvr>
    <a:overrideClrMapping bg1="lt1" tx1="dk1" bg2="lt2" tx2="dk2" accent1="accent1" accent2="accent2" accent3="accent3" accent4="accent4" accent5="accent5" accent6="accent6" hlink="hlink" folHlink="folHlink"/>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1_节标题">
    <p:bg>
      <p:bgPr>
        <a:gradFill flip="none">
          <a:gsLst>
            <a:gs pos="15000">
              <a:schemeClr val="accent1">
                <a:lumMod val="20000"/>
                <a:lumOff val="80000"/>
              </a:schemeClr>
            </a:gs>
            <a:gs pos="47000">
              <a:schemeClr val="bg1"/>
            </a:gs>
          </a:gsLst>
          <a:lin ang="7800000" scaled="0"/>
        </a:gradFill>
        <a:effectLst/>
      </p:bgPr>
    </p:bg>
    <p:spTree>
      <p:nvGrpSpPr>
        <p:cNvPr id="1" name=""/>
        <p:cNvGrpSpPr/>
        <p:nvPr/>
      </p:nvGrpSpPr>
      <p:grpSpPr>
        <a:xfrm>
          <a:off x="0" y="0"/>
          <a:ext cx="0" cy="0"/>
          <a:chOff x="0" y="0"/>
          <a:chExt cx="0" cy="0"/>
        </a:xfrm>
      </p:grpSpPr>
      <p:sp>
        <p:nvSpPr>
          <p:cNvPr id="6" name="标题 5"/>
          <p:cNvSpPr txBox="1"/>
          <p:nvPr userDrawn="1"/>
        </p:nvSpPr>
        <p:spPr>
          <a:xfrm>
            <a:off x="669924" y="1"/>
            <a:ext cx="10850563" cy="1028699"/>
          </a:xfrm>
          <a:prstGeom prst="rect">
            <a:avLst/>
          </a:prstGeom>
        </p:spPr>
        <p:txBody>
          <a:bodyPr vert="horz" lIns="91440" tIns="45720" rIns="91440" bIns="45720" rtlCol="0" anchor="b">
            <a:normAutofit/>
          </a:bodyPr>
          <a:lstStyle>
            <a:lvl1pPr algn="l" defTabSz="913765" rtl="0" eaLnBrk="1" latinLnBrk="0" hangingPunct="1">
              <a:lnSpc>
                <a:spcPct val="90000"/>
              </a:lnSpc>
              <a:spcBef>
                <a:spcPct val="0"/>
              </a:spcBef>
              <a:buNone/>
              <a:defRPr sz="2800" b="1" kern="1200">
                <a:solidFill>
                  <a:schemeClr val="tx1"/>
                </a:solidFill>
                <a:latin typeface="+mj-lt"/>
                <a:ea typeface="+mj-ea"/>
                <a:cs typeface="+mj-cs"/>
              </a:defRPr>
            </a:lvl1pPr>
          </a:lstStyle>
          <a:p>
            <a:endParaRPr lang="zh-CN" altLang="en-US"/>
          </a:p>
        </p:txBody>
      </p:sp>
      <p:pic>
        <p:nvPicPr>
          <p:cNvPr id="4" name="图片 3"/>
          <p:cNvPicPr>
            <a:picLocks noChangeAspect="1"/>
          </p:cNvPicPr>
          <p:nvPr userDrawn="1"/>
        </p:nvPicPr>
        <p:blipFill>
          <a:blip r:embed="rId2">
            <a:alphaModFix amt="11000"/>
            <a:extLst>
              <a:ext uri="{28A0092B-C50C-407E-A947-70E740481C1C}">
                <a14:useLocalDpi xmlns:a14="http://schemas.microsoft.com/office/drawing/2010/main" val="0"/>
              </a:ext>
            </a:extLst>
          </a:blip>
          <a:stretch>
            <a:fillRect/>
          </a:stretch>
        </p:blipFill>
        <p:spPr>
          <a:xfrm rot="2909946">
            <a:off x="-1409427" y="3348311"/>
            <a:ext cx="5247486" cy="5247486"/>
          </a:xfrm>
          <a:prstGeom prst="rect">
            <a:avLst/>
          </a:prstGeom>
          <a:effectLst>
            <a:reflection endPos="0" dist="50800" dir="5400000" sy="-100000" algn="bl" rotWithShape="0"/>
          </a:effectLst>
        </p:spPr>
      </p:pic>
    </p:spTree>
  </p:cSld>
  <p:clrMapOvr>
    <a:overrideClrMapping bg1="lt1" tx1="dk1" bg2="lt2" tx2="dk2" accent1="accent1" accent2="accent2" accent3="accent3" accent4="accent4" accent5="accent5" accent6="accent6" hlink="hlink" folHlink="folHlink"/>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itle" preserve="1" userDrawn="1">
  <p:cSld name="标题幻灯片">
    <p:bg>
      <p:bgPr>
        <a:solidFill>
          <a:schemeClr val="bg1"/>
        </a:solidFill>
        <a:effectLst/>
      </p:bgPr>
    </p:bg>
    <p:spTree>
      <p:nvGrpSpPr>
        <p:cNvPr id="1" name=""/>
        <p:cNvGrpSpPr/>
        <p:nvPr/>
      </p:nvGrpSpPr>
      <p:grpSpPr>
        <a:xfrm>
          <a:off x="0" y="0"/>
          <a:ext cx="0" cy="0"/>
          <a:chOff x="0" y="0"/>
          <a:chExt cx="0" cy="0"/>
        </a:xfrm>
      </p:grpSpPr>
      <p:sp>
        <p:nvSpPr>
          <p:cNvPr id="5" name="矩形 4"/>
          <p:cNvSpPr/>
          <p:nvPr userDrawn="1"/>
        </p:nvSpPr>
        <p:spPr>
          <a:xfrm>
            <a:off x="0" y="0"/>
            <a:ext cx="12192000" cy="4657743"/>
          </a:xfrm>
          <a:prstGeom prst="rect">
            <a:avLst/>
          </a:prstGeom>
          <a:gradFill>
            <a:gsLst>
              <a:gs pos="100000">
                <a:schemeClr val="accent1">
                  <a:lumMod val="75000"/>
                </a:schemeClr>
              </a:gs>
              <a:gs pos="29000">
                <a:schemeClr val="accent1"/>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02" name="标题 1"/>
          <p:cNvSpPr>
            <a:spLocks noGrp="1"/>
          </p:cNvSpPr>
          <p:nvPr userDrawn="1">
            <p:ph type="ctrTitle" hasCustomPrompt="1"/>
          </p:nvPr>
        </p:nvSpPr>
        <p:spPr>
          <a:xfrm>
            <a:off x="673101" y="1130300"/>
            <a:ext cx="5844994" cy="1289088"/>
          </a:xfrm>
          <a:effectLst>
            <a:outerShdw blurRad="25400" dist="38100" dir="2700000" algn="tl" rotWithShape="0">
              <a:prstClr val="black">
                <a:alpha val="15000"/>
              </a:prstClr>
            </a:outerShdw>
          </a:effectLst>
        </p:spPr>
        <p:txBody>
          <a:bodyPr anchor="ctr">
            <a:normAutofit/>
          </a:bodyPr>
          <a:lstStyle>
            <a:lvl1pPr algn="l">
              <a:defRPr sz="4000">
                <a:solidFill>
                  <a:schemeClr val="bg1"/>
                </a:solidFill>
              </a:defRPr>
            </a:lvl1pPr>
          </a:lstStyle>
          <a:p>
            <a:r>
              <a:rPr lang="en-US"/>
              <a:t>Click to edit master title style</a:t>
            </a:r>
            <a:endParaRPr lang="zh-CN" altLang="en-US"/>
          </a:p>
        </p:txBody>
      </p:sp>
      <p:sp>
        <p:nvSpPr>
          <p:cNvPr id="9801" name="副标题 2"/>
          <p:cNvSpPr>
            <a:spLocks noGrp="1"/>
          </p:cNvSpPr>
          <p:nvPr userDrawn="1">
            <p:ph type="subTitle" idx="1" hasCustomPrompt="1"/>
          </p:nvPr>
        </p:nvSpPr>
        <p:spPr>
          <a:xfrm>
            <a:off x="673100" y="2463539"/>
            <a:ext cx="5844995" cy="258922"/>
          </a:xfrm>
          <a:effectLst>
            <a:outerShdw blurRad="25400" dist="25400" dir="2700000" algn="tl" rotWithShape="0">
              <a:prstClr val="black">
                <a:alpha val="15000"/>
              </a:prstClr>
            </a:outerShdw>
          </a:effectLst>
        </p:spPr>
        <p:txBody>
          <a:bodyPr anchor="ctr">
            <a:norm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2" name="文本占位符 13"/>
          <p:cNvSpPr>
            <a:spLocks noGrp="1"/>
          </p:cNvSpPr>
          <p:nvPr userDrawn="1">
            <p:ph type="body" sz="quarter" idx="10" hasCustomPrompt="1"/>
          </p:nvPr>
        </p:nvSpPr>
        <p:spPr>
          <a:xfrm>
            <a:off x="673100" y="3457766"/>
            <a:ext cx="5844995" cy="258922"/>
          </a:xfrm>
          <a:effectLst>
            <a:outerShdw blurRad="25400" dist="25400" dir="2700000" algn="tl" rotWithShape="0">
              <a:prstClr val="black">
                <a:alpha val="15000"/>
              </a:prstClr>
            </a:outerShdw>
          </a:effectLst>
        </p:spPr>
        <p:txBody>
          <a:bodyPr vert="horz" anchor="ctr">
            <a:noAutofit/>
          </a:bodyPr>
          <a:lstStyle>
            <a:lvl1pPr marL="0" indent="0" algn="l">
              <a:buNone/>
              <a:defRPr sz="1500" b="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a:t>signature</a:t>
            </a:r>
          </a:p>
        </p:txBody>
      </p:sp>
      <p:sp>
        <p:nvSpPr>
          <p:cNvPr id="13" name="文本占位符 13"/>
          <p:cNvSpPr>
            <a:spLocks noGrp="1"/>
          </p:cNvSpPr>
          <p:nvPr userDrawn="1">
            <p:ph type="body" sz="quarter" idx="11" hasCustomPrompt="1"/>
          </p:nvPr>
        </p:nvSpPr>
        <p:spPr>
          <a:xfrm>
            <a:off x="673101" y="3758927"/>
            <a:ext cx="5844996" cy="296392"/>
          </a:xfrm>
          <a:effectLst>
            <a:outerShdw blurRad="25400" dist="25400" dir="2700000" algn="tl" rotWithShape="0">
              <a:prstClr val="black">
                <a:alpha val="15000"/>
              </a:prstClr>
            </a:outerShdw>
          </a:effectLst>
        </p:spPr>
        <p:txBody>
          <a:bodyPr vert="horz" anchor="ctr">
            <a:noAutofit/>
          </a:bodyPr>
          <a:lstStyle>
            <a:lvl1pPr marL="0" indent="0" algn="l">
              <a:buNone/>
              <a:defRPr sz="1500" b="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a:t>date</a:t>
            </a:r>
            <a:endParaRPr lang="zh-CN" altLang="en-US"/>
          </a:p>
        </p:txBody>
      </p:sp>
      <p:sp>
        <p:nvSpPr>
          <p:cNvPr id="72" name="等腰三角形 71"/>
          <p:cNvSpPr/>
          <p:nvPr userDrawn="1"/>
        </p:nvSpPr>
        <p:spPr>
          <a:xfrm>
            <a:off x="800100" y="4372459"/>
            <a:ext cx="558800" cy="327523"/>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3" name="图形 72"/>
          <p:cNvPicPr>
            <a:picLocks noChangeAspect="1"/>
          </p:cNvPicPr>
          <p:nvPr userDrawn="1"/>
        </p:nvPicPr>
        <p:blipFill>
          <a:blip r:embed="rId2"/>
          <a:stretch>
            <a:fillRect/>
          </a:stretch>
        </p:blipFill>
        <p:spPr>
          <a:xfrm>
            <a:off x="5111916" y="1242605"/>
            <a:ext cx="6611357" cy="3415138"/>
          </a:xfrm>
          <a:prstGeom prst="rect">
            <a:avLst/>
          </a:prstGeom>
          <a:effectLst>
            <a:outerShdw blurRad="76200" dist="25400" dir="2700000" algn="tl" rotWithShape="0">
              <a:prstClr val="black">
                <a:alpha val="40000"/>
              </a:prstClr>
            </a:outerShdw>
          </a:effectLst>
        </p:spPr>
      </p:pic>
      <p:pic>
        <p:nvPicPr>
          <p:cNvPr id="74" name="图形 73"/>
          <p:cNvPicPr>
            <a:picLocks noChangeAspect="1"/>
          </p:cNvPicPr>
          <p:nvPr userDrawn="1"/>
        </p:nvPicPr>
        <p:blipFill>
          <a:blip r:embed="rId3"/>
          <a:stretch>
            <a:fillRect/>
          </a:stretch>
        </p:blipFill>
        <p:spPr>
          <a:xfrm>
            <a:off x="6796556" y="1375007"/>
            <a:ext cx="3753205" cy="4107986"/>
          </a:xfrm>
          <a:prstGeom prst="rect">
            <a:avLst/>
          </a:prstGeom>
        </p:spPr>
      </p:pic>
    </p:spTree>
  </p:cSld>
  <p:clrMapOvr>
    <a:overrideClrMapping bg1="lt1" tx1="dk1" bg2="lt2" tx2="dk2" accent1="accent1" accent2="accent2" accent3="accent3" accent4="accent4" accent5="accent5" accent6="accent6" hlink="hlink" folHlink="folHlink"/>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secHead" preserve="1" userDrawn="1">
  <p:cSld name="节标题">
    <p:bg>
      <p:bgPr>
        <a:solidFill>
          <a:schemeClr val="bg1"/>
        </a:solidFill>
        <a:effectLst/>
      </p:bgPr>
    </p:bg>
    <p:spTree>
      <p:nvGrpSpPr>
        <p:cNvPr id="1" name=""/>
        <p:cNvGrpSpPr/>
        <p:nvPr/>
      </p:nvGrpSpPr>
      <p:grpSpPr>
        <a:xfrm>
          <a:off x="0" y="0"/>
          <a:ext cx="0" cy="0"/>
          <a:chOff x="0" y="0"/>
          <a:chExt cx="0" cy="0"/>
        </a:xfrm>
      </p:grpSpPr>
      <p:sp>
        <p:nvSpPr>
          <p:cNvPr id="15" name="矩形 14"/>
          <p:cNvSpPr/>
          <p:nvPr userDrawn="1"/>
        </p:nvSpPr>
        <p:spPr>
          <a:xfrm>
            <a:off x="0" y="1905000"/>
            <a:ext cx="12192000" cy="2832100"/>
          </a:xfrm>
          <a:prstGeom prst="rect">
            <a:avLst/>
          </a:prstGeom>
          <a:gradFill>
            <a:gsLst>
              <a:gs pos="100000">
                <a:schemeClr val="accent1">
                  <a:lumMod val="75000"/>
                </a:schemeClr>
              </a:gs>
              <a:gs pos="29000">
                <a:schemeClr val="accent1"/>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endParaRPr lang="zh-CN" altLang="en-US"/>
          </a:p>
        </p:txBody>
      </p:sp>
      <p:sp>
        <p:nvSpPr>
          <p:cNvPr id="20" name="标题 1"/>
          <p:cNvSpPr>
            <a:spLocks noGrp="1"/>
          </p:cNvSpPr>
          <p:nvPr userDrawn="1">
            <p:ph type="title"/>
          </p:nvPr>
        </p:nvSpPr>
        <p:spPr>
          <a:xfrm>
            <a:off x="669925" y="2533649"/>
            <a:ext cx="10849447" cy="895351"/>
          </a:xfrm>
        </p:spPr>
        <p:txBody>
          <a:bodyPr anchor="b">
            <a:normAutofit/>
          </a:bodyPr>
          <a:lstStyle>
            <a:lvl1pPr algn="l">
              <a:defRPr sz="2400" b="1">
                <a:solidFill>
                  <a:schemeClr val="bg1"/>
                </a:solidFill>
              </a:defRPr>
            </a:lvl1pPr>
          </a:lstStyle>
          <a:p>
            <a:r>
              <a:rPr lang="en-US"/>
              <a:t>Click to edit Master title style</a:t>
            </a:r>
            <a:endParaRPr lang="zh-CN" altLang="en-US"/>
          </a:p>
        </p:txBody>
      </p:sp>
      <p:sp>
        <p:nvSpPr>
          <p:cNvPr id="21" name="文本占位符 2"/>
          <p:cNvSpPr>
            <a:spLocks noGrp="1"/>
          </p:cNvSpPr>
          <p:nvPr userDrawn="1">
            <p:ph type="body" idx="1"/>
          </p:nvPr>
        </p:nvSpPr>
        <p:spPr>
          <a:xfrm>
            <a:off x="671041" y="3429000"/>
            <a:ext cx="10849447" cy="1243895"/>
          </a:xfrm>
        </p:spPr>
        <p:txBody>
          <a:bodyPr anchor="t">
            <a:normAutofit/>
          </a:bodyPr>
          <a:lstStyle>
            <a:lvl1pPr marL="0" indent="0" algn="l">
              <a:lnSpc>
                <a:spcPct val="100000"/>
              </a:lnSpc>
              <a:buNone/>
              <a:defRPr sz="11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pic>
        <p:nvPicPr>
          <p:cNvPr id="16" name="图形 15"/>
          <p:cNvPicPr>
            <a:picLocks noChangeAspect="1"/>
          </p:cNvPicPr>
          <p:nvPr userDrawn="1"/>
        </p:nvPicPr>
        <p:blipFill>
          <a:blip r:embed="rId2"/>
          <a:stretch>
            <a:fillRect/>
          </a:stretch>
        </p:blipFill>
        <p:spPr>
          <a:xfrm>
            <a:off x="6094648" y="2035634"/>
            <a:ext cx="4852573" cy="2506627"/>
          </a:xfrm>
          <a:prstGeom prst="rect">
            <a:avLst/>
          </a:prstGeom>
          <a:effectLst>
            <a:outerShdw blurRad="76200" dist="25400" dir="2700000" algn="tl" rotWithShape="0">
              <a:prstClr val="black">
                <a:alpha val="40000"/>
              </a:prstClr>
            </a:outerShdw>
          </a:effectLst>
        </p:spPr>
      </p:pic>
    </p:spTree>
  </p:cSld>
  <p:clrMapOvr>
    <a:overrideClrMapping bg1="lt1" tx1="dk1" bg2="lt2" tx2="dk2" accent1="accent1" accent2="accent2" accent3="accent3" accent4="accent4" accent5="accent5" accent6="accent6" hlink="hlink" folHlink="folHlink"/>
  </p:clrMapOvr>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6489D9C7-5DC6-4263-87FF-7C99F6FB63C3}" type="datetime1">
              <a:rPr lang="zh-CN" altLang="en-US" smtClean="0"/>
              <a:t>2024/6/21</a:t>
            </a:fld>
            <a:endParaRPr lang="zh-CN" altLang="en-US"/>
          </a:p>
        </p:txBody>
      </p:sp>
      <p:sp>
        <p:nvSpPr>
          <p:cNvPr id="4" name="页脚占位符 3"/>
          <p:cNvSpPr>
            <a:spLocks noGrp="1"/>
          </p:cNvSpPr>
          <p:nvPr>
            <p:ph type="ftr" sz="quarter" idx="11"/>
          </p:nvPr>
        </p:nvSpPr>
        <p:spPr/>
        <p:txBody>
          <a:bodyPr/>
          <a:lstStyle/>
          <a:p>
            <a:r>
              <a:rPr lang="en-US" altLang="zh-CN"/>
              <a:t>www.islide.cc</a:t>
            </a:r>
            <a:endParaRPr lang="zh-CN" altLang="en-US"/>
          </a:p>
        </p:txBody>
      </p:sp>
      <p:sp>
        <p:nvSpPr>
          <p:cNvPr id="5" name="灯片编号占位符 4"/>
          <p:cNvSpPr>
            <a:spLocks noGrp="1"/>
          </p:cNvSpPr>
          <p:nvPr>
            <p:ph type="sldNum" sz="quarter" idx="12"/>
          </p:nvPr>
        </p:nvSpPr>
        <p:spPr/>
        <p:txBody>
          <a:bodyPr/>
          <a:lstStyle/>
          <a:p>
            <a:fld id="{5DD3DB80-B894-403A-B48E-6FDC1A72010E}" type="slidenum">
              <a:rPr lang="zh-CN" altLang="en-US" smtClean="0"/>
              <a:t>‹#›</a:t>
            </a:fld>
            <a:endParaRPr lang="zh-CN" altLang="en-US"/>
          </a:p>
        </p:txBody>
      </p:sp>
      <p:sp>
        <p:nvSpPr>
          <p:cNvPr id="6" name="标题 5"/>
          <p:cNvSpPr>
            <a:spLocks noGrp="1"/>
          </p:cNvSpPr>
          <p:nvPr>
            <p:ph type="title"/>
          </p:nvPr>
        </p:nvSpPr>
        <p:spPr/>
        <p:txBody>
          <a:bodyPr/>
          <a:lstStyle>
            <a:lvl1pPr>
              <a:defRPr/>
            </a:lvl1pPr>
          </a:lstStyle>
          <a:p>
            <a:r>
              <a:rPr lang="en-US" altLang="zh-CN"/>
              <a:t>Click to edit Master title style</a:t>
            </a:r>
            <a:endParaRPr lang="zh-CN" altLang="en-US"/>
          </a:p>
        </p:txBody>
      </p:sp>
      <p:sp>
        <p:nvSpPr>
          <p:cNvPr id="8" name="内容占位符 7"/>
          <p:cNvSpPr>
            <a:spLocks noGrp="1"/>
          </p:cNvSpPr>
          <p:nvPr>
            <p:ph sz="quarter" idx="13"/>
          </p:nvPr>
        </p:nvSpPr>
        <p:spPr>
          <a:xfrm>
            <a:off x="669925" y="1130299"/>
            <a:ext cx="10850563" cy="5006975"/>
          </a:xfrm>
        </p:spPr>
        <p:txBody>
          <a:bodyPr/>
          <a:lstStyle>
            <a:lvl1pPr>
              <a:defRPr/>
            </a:lvl1pPr>
            <a:lvl2pPr>
              <a:defRPr/>
            </a:lvl2pPr>
            <a:lvl3pPr>
              <a:defRPr/>
            </a:lvl3pPr>
            <a:lvl4pPr>
              <a:defRPr/>
            </a:lvl4pPr>
            <a:lvl5pPr>
              <a:defRPr/>
            </a:lvl5p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Tree>
  </p:cSld>
  <p:clrMapOvr>
    <a:masterClrMapping/>
  </p:clrMapOvr>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userDrawn="1">
  <p:cSld name="仅标题页">
    <p:bg>
      <p:bgPr>
        <a:gradFill>
          <a:gsLst>
            <a:gs pos="15000">
              <a:schemeClr val="accent1">
                <a:lumMod val="20000"/>
                <a:lumOff val="80000"/>
              </a:schemeClr>
            </a:gs>
            <a:gs pos="47000">
              <a:schemeClr val="bg1"/>
            </a:gs>
          </a:gsLst>
          <a:lin ang="78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ltLang="zh-CN"/>
              <a:t>Click to edit Master title style</a:t>
            </a:r>
            <a:endParaRPr lang="en-US"/>
          </a:p>
        </p:txBody>
      </p:sp>
      <p:sp>
        <p:nvSpPr>
          <p:cNvPr id="3" name="Date Placeholder 2"/>
          <p:cNvSpPr>
            <a:spLocks noGrp="1"/>
          </p:cNvSpPr>
          <p:nvPr>
            <p:ph type="dt" sz="half" idx="10"/>
          </p:nvPr>
        </p:nvSpPr>
        <p:spPr/>
        <p:txBody>
          <a:bodyPr/>
          <a:lstStyle/>
          <a:p>
            <a:fld id="{6489D9C7-5DC6-4263-87FF-7C99F6FB63C3}" type="datetime1">
              <a:rPr lang="zh-CN" altLang="en-US" smtClean="0"/>
              <a:t>2024/6/21</a:t>
            </a:fld>
            <a:endParaRPr lang="zh-CN" altLang="en-US"/>
          </a:p>
        </p:txBody>
      </p:sp>
      <p:sp>
        <p:nvSpPr>
          <p:cNvPr id="4" name="Footer Placeholder 3"/>
          <p:cNvSpPr>
            <a:spLocks noGrp="1"/>
          </p:cNvSpPr>
          <p:nvPr>
            <p:ph type="ftr" sz="quarter" idx="11"/>
          </p:nvPr>
        </p:nvSpPr>
        <p:spPr/>
        <p:txBody>
          <a:bodyPr/>
          <a:lstStyle/>
          <a:p>
            <a:r>
              <a:rPr lang="en-US" altLang="zh-CN"/>
              <a:t>www.islide.cc</a:t>
            </a:r>
            <a:endParaRPr lang="zh-CN" altLang="en-US"/>
          </a:p>
        </p:txBody>
      </p:sp>
      <p:sp>
        <p:nvSpPr>
          <p:cNvPr id="5" name="Slide Number Placeholder 4"/>
          <p:cNvSpPr>
            <a:spLocks noGrp="1"/>
          </p:cNvSpPr>
          <p:nvPr>
            <p:ph type="sldNum" sz="quarter" idx="12"/>
          </p:nvPr>
        </p:nvSpPr>
        <p:spPr/>
        <p:txBody>
          <a:bodyPr/>
          <a:lstStyle/>
          <a:p>
            <a:fld id="{5DD3DB80-B894-403A-B48E-6FDC1A72010E}" type="slidenum">
              <a:rPr lang="zh-CN" altLang="en-US" smtClean="0"/>
              <a:t>‹#›</a:t>
            </a:fld>
            <a:endParaRPr lang="zh-CN" altLang="en-US"/>
          </a:p>
        </p:txBody>
      </p:sp>
      <p:pic>
        <p:nvPicPr>
          <p:cNvPr id="6" name="图片 5"/>
          <p:cNvPicPr>
            <a:picLocks noChangeAspect="1"/>
          </p:cNvPicPr>
          <p:nvPr userDrawn="1"/>
        </p:nvPicPr>
        <p:blipFill>
          <a:blip r:embed="rId2">
            <a:alphaModFix amt="11000"/>
            <a:extLst>
              <a:ext uri="{28A0092B-C50C-407E-A947-70E740481C1C}">
                <a14:useLocalDpi xmlns:a14="http://schemas.microsoft.com/office/drawing/2010/main" val="0"/>
              </a:ext>
            </a:extLst>
          </a:blip>
          <a:stretch>
            <a:fillRect/>
          </a:stretch>
        </p:blipFill>
        <p:spPr>
          <a:xfrm rot="2909946">
            <a:off x="-1409427" y="3348311"/>
            <a:ext cx="5247486" cy="5247486"/>
          </a:xfrm>
          <a:prstGeom prst="rect">
            <a:avLst/>
          </a:prstGeom>
          <a:effectLst>
            <a:reflection endPos="0" dist="50800" dir="5400000" sy="-100000" algn="bl" rotWithShape="0"/>
          </a:effectLst>
        </p:spPr>
      </p:pic>
    </p:spTree>
  </p:cSld>
  <p:clrMapOvr>
    <a:masterClrMapping/>
  </p:clrMapOvr>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Tree>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secHead" preserve="1" userDrawn="1">
  <p:cSld name="节标题">
    <p:bg>
      <p:bgPr>
        <a:solidFill>
          <a:schemeClr val="bg1"/>
        </a:solidFill>
        <a:effectLst/>
      </p:bgPr>
    </p:bg>
    <p:spTree>
      <p:nvGrpSpPr>
        <p:cNvPr id="1" name=""/>
        <p:cNvGrpSpPr/>
        <p:nvPr/>
      </p:nvGrpSpPr>
      <p:grpSpPr>
        <a:xfrm>
          <a:off x="0" y="0"/>
          <a:ext cx="0" cy="0"/>
          <a:chOff x="0" y="0"/>
          <a:chExt cx="0" cy="0"/>
        </a:xfrm>
      </p:grpSpPr>
      <p:sp>
        <p:nvSpPr>
          <p:cNvPr id="15" name="矩形 14"/>
          <p:cNvSpPr/>
          <p:nvPr userDrawn="1"/>
        </p:nvSpPr>
        <p:spPr>
          <a:xfrm>
            <a:off x="0" y="1905000"/>
            <a:ext cx="12192000" cy="2832100"/>
          </a:xfrm>
          <a:prstGeom prst="rect">
            <a:avLst/>
          </a:prstGeom>
          <a:gradFill>
            <a:gsLst>
              <a:gs pos="100000">
                <a:schemeClr val="accent1">
                  <a:lumMod val="75000"/>
                </a:schemeClr>
              </a:gs>
              <a:gs pos="29000">
                <a:schemeClr val="accent1"/>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endParaRPr lang="zh-CN" altLang="en-US"/>
          </a:p>
        </p:txBody>
      </p:sp>
      <p:sp>
        <p:nvSpPr>
          <p:cNvPr id="20" name="标题 1"/>
          <p:cNvSpPr>
            <a:spLocks noGrp="1"/>
          </p:cNvSpPr>
          <p:nvPr userDrawn="1">
            <p:ph type="title"/>
          </p:nvPr>
        </p:nvSpPr>
        <p:spPr>
          <a:xfrm>
            <a:off x="669925" y="2533649"/>
            <a:ext cx="10849447" cy="895351"/>
          </a:xfrm>
        </p:spPr>
        <p:txBody>
          <a:bodyPr anchor="b">
            <a:normAutofit/>
          </a:bodyPr>
          <a:lstStyle>
            <a:lvl1pPr algn="l">
              <a:defRPr sz="2400" b="1">
                <a:solidFill>
                  <a:schemeClr val="bg1"/>
                </a:solidFill>
              </a:defRPr>
            </a:lvl1pPr>
          </a:lstStyle>
          <a:p>
            <a:r>
              <a:rPr lang="en-US"/>
              <a:t>Click to edit Master title style</a:t>
            </a:r>
            <a:endParaRPr lang="zh-CN" altLang="en-US"/>
          </a:p>
        </p:txBody>
      </p:sp>
      <p:sp>
        <p:nvSpPr>
          <p:cNvPr id="21" name="文本占位符 2"/>
          <p:cNvSpPr>
            <a:spLocks noGrp="1"/>
          </p:cNvSpPr>
          <p:nvPr userDrawn="1">
            <p:ph type="body" idx="1"/>
          </p:nvPr>
        </p:nvSpPr>
        <p:spPr>
          <a:xfrm>
            <a:off x="671041" y="3429000"/>
            <a:ext cx="10849447" cy="1243895"/>
          </a:xfrm>
        </p:spPr>
        <p:txBody>
          <a:bodyPr anchor="t">
            <a:normAutofit/>
          </a:bodyPr>
          <a:lstStyle>
            <a:lvl1pPr marL="0" indent="0" algn="l">
              <a:lnSpc>
                <a:spcPct val="100000"/>
              </a:lnSpc>
              <a:buNone/>
              <a:defRPr sz="11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pic>
        <p:nvPicPr>
          <p:cNvPr id="16" name="图形 15"/>
          <p:cNvPicPr>
            <a:picLocks noChangeAspect="1"/>
          </p:cNvPicPr>
          <p:nvPr userDrawn="1"/>
        </p:nvPicPr>
        <p:blipFill>
          <a:blip r:embed="rId2"/>
          <a:stretch>
            <a:fillRect/>
          </a:stretch>
        </p:blipFill>
        <p:spPr>
          <a:xfrm>
            <a:off x="6094648" y="2035634"/>
            <a:ext cx="4852573" cy="2506627"/>
          </a:xfrm>
          <a:prstGeom prst="rect">
            <a:avLst/>
          </a:prstGeom>
          <a:effectLst>
            <a:outerShdw blurRad="76200" dist="25400" dir="2700000" algn="tl" rotWithShape="0">
              <a:prstClr val="black">
                <a:alpha val="40000"/>
              </a:prstClr>
            </a:outerShdw>
          </a:effectLst>
        </p:spPr>
      </p:pic>
    </p:spTree>
  </p:cSld>
  <p:clrMapOvr>
    <a:overrideClrMapping bg1="lt1" tx1="dk1" bg2="lt2" tx2="dk2" accent1="accent1" accent2="accent2" accent3="accent3" accent4="accent4" accent5="accent5" accent6="accent6" hlink="hlink" folHlink="folHlink"/>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1_标题幻灯片">
    <p:bg>
      <p:bgPr>
        <a:solidFill>
          <a:schemeClr val="bg1"/>
        </a:solidFill>
        <a:effectLst/>
      </p:bgPr>
    </p:bg>
    <p:spTree>
      <p:nvGrpSpPr>
        <p:cNvPr id="1" name=""/>
        <p:cNvGrpSpPr/>
        <p:nvPr/>
      </p:nvGrpSpPr>
      <p:grpSpPr>
        <a:xfrm>
          <a:off x="0" y="0"/>
          <a:ext cx="0" cy="0"/>
          <a:chOff x="0" y="0"/>
          <a:chExt cx="0" cy="0"/>
        </a:xfrm>
      </p:grpSpPr>
      <p:sp>
        <p:nvSpPr>
          <p:cNvPr id="15" name="矩形 14"/>
          <p:cNvSpPr/>
          <p:nvPr userDrawn="1"/>
        </p:nvSpPr>
        <p:spPr>
          <a:xfrm>
            <a:off x="0" y="0"/>
            <a:ext cx="12192000" cy="4657743"/>
          </a:xfrm>
          <a:prstGeom prst="rect">
            <a:avLst/>
          </a:prstGeom>
          <a:gradFill>
            <a:gsLst>
              <a:gs pos="100000">
                <a:schemeClr val="accent1">
                  <a:lumMod val="75000"/>
                </a:schemeClr>
              </a:gs>
              <a:gs pos="29000">
                <a:schemeClr val="accent1"/>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6" name="图形 15"/>
          <p:cNvPicPr>
            <a:picLocks noChangeAspect="1"/>
          </p:cNvPicPr>
          <p:nvPr userDrawn="1"/>
        </p:nvPicPr>
        <p:blipFill>
          <a:blip r:embed="rId2"/>
          <a:stretch>
            <a:fillRect/>
          </a:stretch>
        </p:blipFill>
        <p:spPr>
          <a:xfrm>
            <a:off x="5111916" y="1219739"/>
            <a:ext cx="6611357" cy="3415138"/>
          </a:xfrm>
          <a:prstGeom prst="rect">
            <a:avLst/>
          </a:prstGeom>
          <a:effectLst>
            <a:outerShdw blurRad="76200" dist="25400" dir="2700000" algn="tl" rotWithShape="0">
              <a:prstClr val="black">
                <a:alpha val="40000"/>
              </a:prstClr>
            </a:outerShdw>
          </a:effectLst>
        </p:spPr>
      </p:pic>
      <p:sp>
        <p:nvSpPr>
          <p:cNvPr id="72" name="等腰三角形 71"/>
          <p:cNvSpPr/>
          <p:nvPr userDrawn="1"/>
        </p:nvSpPr>
        <p:spPr>
          <a:xfrm>
            <a:off x="1181100" y="4387351"/>
            <a:ext cx="558800" cy="327523"/>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占位符 62"/>
          <p:cNvSpPr>
            <a:spLocks noGrp="1"/>
          </p:cNvSpPr>
          <p:nvPr>
            <p:ph type="body" sz="quarter" idx="18" hasCustomPrompt="1"/>
          </p:nvPr>
        </p:nvSpPr>
        <p:spPr>
          <a:xfrm>
            <a:off x="673100" y="3364497"/>
            <a:ext cx="4470400" cy="310871"/>
          </a:xfrm>
        </p:spPr>
        <p:txBody>
          <a:bodyPr vert="horz" lIns="91440" tIns="45720" rIns="91440" bIns="45720" rtlCol="0">
            <a:normAutofit/>
          </a:bodyPr>
          <a:lstStyle>
            <a:lvl1pPr marL="0" indent="0" algn="l">
              <a:buNone/>
              <a:defRPr lang="zh-CN" altLang="en-US" sz="1500" smtClean="0">
                <a:solidFill>
                  <a:schemeClr val="bg1"/>
                </a:solidFill>
              </a:defRPr>
            </a:lvl1pPr>
            <a:lvl2pPr>
              <a:defRPr lang="zh-CN" altLang="en-US" sz="2000" smtClean="0"/>
            </a:lvl2pPr>
            <a:lvl3pPr>
              <a:defRPr lang="zh-CN" altLang="en-US" sz="1800" smtClean="0"/>
            </a:lvl3pPr>
            <a:lvl4pPr>
              <a:defRPr lang="zh-CN" altLang="en-US" sz="1600" smtClean="0"/>
            </a:lvl4pPr>
            <a:lvl5pPr>
              <a:defRPr lang="zh-CN" altLang="en-US" sz="1600"/>
            </a:lvl5pPr>
          </a:lstStyle>
          <a:p>
            <a:pPr marL="228600" marR="0" lvl="0" indent="-228600" fontAlgn="auto">
              <a:spcAft>
                <a:spcPts val="0"/>
              </a:spcAft>
              <a:buClrTx/>
              <a:buSzTx/>
            </a:pPr>
            <a:r>
              <a:rPr lang="en-US" altLang="zh-CN"/>
              <a:t>data</a:t>
            </a:r>
          </a:p>
        </p:txBody>
      </p:sp>
      <p:sp>
        <p:nvSpPr>
          <p:cNvPr id="11" name="文本占位符 13"/>
          <p:cNvSpPr>
            <a:spLocks noGrp="1"/>
          </p:cNvSpPr>
          <p:nvPr>
            <p:ph type="body" sz="quarter" idx="10" hasCustomPrompt="1"/>
          </p:nvPr>
        </p:nvSpPr>
        <p:spPr>
          <a:xfrm>
            <a:off x="673100" y="3068226"/>
            <a:ext cx="4470400" cy="296271"/>
          </a:xfrm>
        </p:spPr>
        <p:txBody>
          <a:bodyPr vert="horz" anchor="ctr">
            <a:noAutofit/>
          </a:bodyPr>
          <a:lstStyle>
            <a:lvl1pPr marL="0" indent="0" algn="l">
              <a:buNone/>
              <a:defRPr sz="1500" b="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a:t>signature</a:t>
            </a:r>
          </a:p>
        </p:txBody>
      </p:sp>
      <p:sp>
        <p:nvSpPr>
          <p:cNvPr id="14" name="标题 1"/>
          <p:cNvSpPr>
            <a:spLocks noGrp="1"/>
          </p:cNvSpPr>
          <p:nvPr>
            <p:ph type="ctrTitle" hasCustomPrompt="1"/>
          </p:nvPr>
        </p:nvSpPr>
        <p:spPr>
          <a:xfrm>
            <a:off x="673101" y="1107434"/>
            <a:ext cx="4470400" cy="1632529"/>
          </a:xfrm>
        </p:spPr>
        <p:txBody>
          <a:bodyPr anchor="b">
            <a:normAutofit/>
          </a:bodyPr>
          <a:lstStyle>
            <a:lvl1pPr marL="0" indent="0" algn="l">
              <a:buFont typeface="Arial" panose="020B0604020202020204" pitchFamily="34" charset="0"/>
              <a:buNone/>
              <a:defRPr sz="3600">
                <a:solidFill>
                  <a:schemeClr val="bg1"/>
                </a:solidFill>
              </a:defRPr>
            </a:lvl1pPr>
          </a:lstStyle>
          <a:p>
            <a:r>
              <a:rPr lang="en-US" altLang="zh-CN"/>
              <a:t>Conclusion</a:t>
            </a:r>
            <a:endParaRPr lang="zh-CN" altLang="en-US"/>
          </a:p>
        </p:txBody>
      </p:sp>
      <p:pic>
        <p:nvPicPr>
          <p:cNvPr id="17" name="图形 16"/>
          <p:cNvPicPr>
            <a:picLocks noChangeAspect="1"/>
          </p:cNvPicPr>
          <p:nvPr userDrawn="1"/>
        </p:nvPicPr>
        <p:blipFill>
          <a:blip r:embed="rId3"/>
          <a:stretch>
            <a:fillRect/>
          </a:stretch>
        </p:blipFill>
        <p:spPr>
          <a:xfrm>
            <a:off x="6796556" y="1375007"/>
            <a:ext cx="3753205" cy="4107986"/>
          </a:xfrm>
          <a:prstGeom prst="rect">
            <a:avLst/>
          </a:prstGeom>
        </p:spPr>
      </p:pic>
    </p:spTree>
  </p:cSld>
  <p:clrMapOvr>
    <a:overrideClrMapping bg1="lt1" tx1="dk1" bg2="lt2" tx2="dk2" accent1="accent1" accent2="accent2" accent3="accent3" accent4="accent4" accent5="accent5" accent6="accent6" hlink="hlink" folHlink="folHlink"/>
  </p:clrMapOvr>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1_节标题">
    <p:bg>
      <p:bgPr>
        <a:gradFill flip="none">
          <a:gsLst>
            <a:gs pos="15000">
              <a:schemeClr val="accent1">
                <a:lumMod val="20000"/>
                <a:lumOff val="80000"/>
              </a:schemeClr>
            </a:gs>
            <a:gs pos="47000">
              <a:schemeClr val="bg1"/>
            </a:gs>
          </a:gsLst>
          <a:lin ang="7800000" scaled="0"/>
        </a:gradFill>
        <a:effectLst/>
      </p:bgPr>
    </p:bg>
    <p:spTree>
      <p:nvGrpSpPr>
        <p:cNvPr id="1" name=""/>
        <p:cNvGrpSpPr/>
        <p:nvPr/>
      </p:nvGrpSpPr>
      <p:grpSpPr>
        <a:xfrm>
          <a:off x="0" y="0"/>
          <a:ext cx="0" cy="0"/>
          <a:chOff x="0" y="0"/>
          <a:chExt cx="0" cy="0"/>
        </a:xfrm>
      </p:grpSpPr>
      <p:sp>
        <p:nvSpPr>
          <p:cNvPr id="6" name="标题 5"/>
          <p:cNvSpPr txBox="1"/>
          <p:nvPr userDrawn="1"/>
        </p:nvSpPr>
        <p:spPr>
          <a:xfrm>
            <a:off x="669924" y="1"/>
            <a:ext cx="10850563" cy="1028699"/>
          </a:xfrm>
          <a:prstGeom prst="rect">
            <a:avLst/>
          </a:prstGeom>
        </p:spPr>
        <p:txBody>
          <a:bodyPr vert="horz" lIns="91440" tIns="45720" rIns="91440" bIns="45720" rtlCol="0" anchor="b">
            <a:normAutofit/>
          </a:bodyPr>
          <a:lstStyle>
            <a:lvl1pPr algn="l" defTabSz="913765" rtl="0" eaLnBrk="1" latinLnBrk="0" hangingPunct="1">
              <a:lnSpc>
                <a:spcPct val="90000"/>
              </a:lnSpc>
              <a:spcBef>
                <a:spcPct val="0"/>
              </a:spcBef>
              <a:buNone/>
              <a:defRPr sz="2800" b="1" kern="1200">
                <a:solidFill>
                  <a:schemeClr val="tx1"/>
                </a:solidFill>
                <a:latin typeface="+mj-lt"/>
                <a:ea typeface="+mj-ea"/>
                <a:cs typeface="+mj-cs"/>
              </a:defRPr>
            </a:lvl1pPr>
          </a:lstStyle>
          <a:p>
            <a:endParaRPr lang="zh-CN" altLang="en-US"/>
          </a:p>
        </p:txBody>
      </p:sp>
      <p:pic>
        <p:nvPicPr>
          <p:cNvPr id="4" name="图片 3"/>
          <p:cNvPicPr>
            <a:picLocks noChangeAspect="1"/>
          </p:cNvPicPr>
          <p:nvPr userDrawn="1"/>
        </p:nvPicPr>
        <p:blipFill>
          <a:blip r:embed="rId2">
            <a:alphaModFix amt="11000"/>
            <a:extLst>
              <a:ext uri="{28A0092B-C50C-407E-A947-70E740481C1C}">
                <a14:useLocalDpi xmlns:a14="http://schemas.microsoft.com/office/drawing/2010/main" val="0"/>
              </a:ext>
            </a:extLst>
          </a:blip>
          <a:stretch>
            <a:fillRect/>
          </a:stretch>
        </p:blipFill>
        <p:spPr>
          <a:xfrm rot="2909946">
            <a:off x="-1409427" y="3348311"/>
            <a:ext cx="5247486" cy="5247486"/>
          </a:xfrm>
          <a:prstGeom prst="rect">
            <a:avLst/>
          </a:prstGeom>
          <a:effectLst>
            <a:reflection endPos="0" dist="50800" dir="5400000" sy="-100000" algn="bl" rotWithShape="0"/>
          </a:effectLst>
        </p:spPr>
      </p:pic>
    </p:spTree>
  </p:cSld>
  <p:clrMapOvr>
    <a:overrideClrMapping bg1="lt1" tx1="dk1" bg2="lt2" tx2="dk2" accent1="accent1" accent2="accent2" accent3="accent3" accent4="accent4" accent5="accent5" accent6="accent6" hlink="hlink" folHlink="folHlink"/>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44997768-0F3B-4C42-8732-89CAF429E39F}" type="datetime1">
              <a:rPr lang="zh-CN" altLang="en-US" smtClean="0"/>
              <a:t>2024/6/21</a:t>
            </a:fld>
            <a:endParaRPr lang="zh-CN" altLang="en-US"/>
          </a:p>
        </p:txBody>
      </p:sp>
      <p:sp>
        <p:nvSpPr>
          <p:cNvPr id="4" name="页脚占位符 3"/>
          <p:cNvSpPr>
            <a:spLocks noGrp="1"/>
          </p:cNvSpPr>
          <p:nvPr>
            <p:ph type="ftr" sz="quarter" idx="11"/>
          </p:nvPr>
        </p:nvSpPr>
        <p:spPr/>
        <p:txBody>
          <a:bodyPr/>
          <a:lstStyle/>
          <a:p>
            <a:r>
              <a:rPr lang="en-US" altLang="zh-CN"/>
              <a:t>www.islide.cc</a:t>
            </a:r>
            <a:endParaRPr lang="zh-CN" altLang="en-US"/>
          </a:p>
        </p:txBody>
      </p:sp>
      <p:sp>
        <p:nvSpPr>
          <p:cNvPr id="5" name="灯片编号占位符 4"/>
          <p:cNvSpPr>
            <a:spLocks noGrp="1"/>
          </p:cNvSpPr>
          <p:nvPr>
            <p:ph type="sldNum" sz="quarter" idx="12"/>
          </p:nvPr>
        </p:nvSpPr>
        <p:spPr/>
        <p:txBody>
          <a:bodyPr/>
          <a:lstStyle/>
          <a:p>
            <a:fld id="{5DD3DB80-B894-403A-B48E-6FDC1A72010E}" type="slidenum">
              <a:rPr lang="zh-CN" altLang="en-US" smtClean="0"/>
              <a:t>‹#›</a:t>
            </a:fld>
            <a:endParaRPr lang="zh-CN" altLang="en-US"/>
          </a:p>
        </p:txBody>
      </p:sp>
      <p:sp>
        <p:nvSpPr>
          <p:cNvPr id="6" name="标题 5"/>
          <p:cNvSpPr>
            <a:spLocks noGrp="1"/>
          </p:cNvSpPr>
          <p:nvPr>
            <p:ph type="title"/>
          </p:nvPr>
        </p:nvSpPr>
        <p:spPr/>
        <p:txBody>
          <a:bodyPr/>
          <a:lstStyle>
            <a:lvl1pPr>
              <a:defRPr/>
            </a:lvl1pPr>
          </a:lstStyle>
          <a:p>
            <a:r>
              <a:rPr lang="en-US" altLang="zh-CN"/>
              <a:t>Click to edit Master title style</a:t>
            </a:r>
            <a:endParaRPr lang="zh-CN" altLang="en-US"/>
          </a:p>
        </p:txBody>
      </p:sp>
      <p:sp>
        <p:nvSpPr>
          <p:cNvPr id="8" name="内容占位符 7"/>
          <p:cNvSpPr>
            <a:spLocks noGrp="1"/>
          </p:cNvSpPr>
          <p:nvPr>
            <p:ph sz="quarter" idx="13"/>
          </p:nvPr>
        </p:nvSpPr>
        <p:spPr>
          <a:xfrm>
            <a:off x="669925" y="1130299"/>
            <a:ext cx="10850563" cy="5006975"/>
          </a:xfrm>
        </p:spPr>
        <p:txBody>
          <a:bodyPr/>
          <a:lstStyle>
            <a:lvl1pPr>
              <a:defRPr/>
            </a:lvl1pPr>
            <a:lvl2pPr>
              <a:defRPr/>
            </a:lvl2pPr>
            <a:lvl3pPr>
              <a:defRPr/>
            </a:lvl3pPr>
            <a:lvl4pPr>
              <a:defRPr/>
            </a:lvl4pPr>
            <a:lvl5pPr>
              <a:defRPr/>
            </a:lvl5p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userDrawn="1">
  <p:cSld name="仅标题页">
    <p:bg>
      <p:bgPr>
        <a:gradFill>
          <a:gsLst>
            <a:gs pos="15000">
              <a:schemeClr val="accent1">
                <a:lumMod val="20000"/>
                <a:lumOff val="80000"/>
              </a:schemeClr>
            </a:gs>
            <a:gs pos="47000">
              <a:schemeClr val="bg1"/>
            </a:gs>
          </a:gsLst>
          <a:lin ang="78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ltLang="zh-CN"/>
              <a:t>Click to edit Master title style</a:t>
            </a:r>
            <a:endParaRPr lang="en-US"/>
          </a:p>
        </p:txBody>
      </p:sp>
      <p:sp>
        <p:nvSpPr>
          <p:cNvPr id="3" name="Date Placeholder 2"/>
          <p:cNvSpPr>
            <a:spLocks noGrp="1"/>
          </p:cNvSpPr>
          <p:nvPr>
            <p:ph type="dt" sz="half" idx="10"/>
          </p:nvPr>
        </p:nvSpPr>
        <p:spPr/>
        <p:txBody>
          <a:bodyPr/>
          <a:lstStyle/>
          <a:p>
            <a:fld id="{B2D0698E-25F7-2942-821D-B02E8F91024F}" type="datetime1">
              <a:rPr lang="zh-CN" altLang="en-US" smtClean="0"/>
              <a:t>2024/6/21</a:t>
            </a:fld>
            <a:endParaRPr lang="zh-CN" altLang="en-US"/>
          </a:p>
        </p:txBody>
      </p:sp>
      <p:sp>
        <p:nvSpPr>
          <p:cNvPr id="4" name="Footer Placeholder 3"/>
          <p:cNvSpPr>
            <a:spLocks noGrp="1"/>
          </p:cNvSpPr>
          <p:nvPr>
            <p:ph type="ftr" sz="quarter" idx="11"/>
          </p:nvPr>
        </p:nvSpPr>
        <p:spPr/>
        <p:txBody>
          <a:bodyPr/>
          <a:lstStyle/>
          <a:p>
            <a:r>
              <a:rPr lang="en-US" altLang="zh-CN"/>
              <a:t>www.islide.cc</a:t>
            </a:r>
            <a:endParaRPr lang="zh-CN" altLang="en-US"/>
          </a:p>
        </p:txBody>
      </p:sp>
      <p:sp>
        <p:nvSpPr>
          <p:cNvPr id="5" name="Slide Number Placeholder 4"/>
          <p:cNvSpPr>
            <a:spLocks noGrp="1"/>
          </p:cNvSpPr>
          <p:nvPr>
            <p:ph type="sldNum" sz="quarter" idx="12"/>
          </p:nvPr>
        </p:nvSpPr>
        <p:spPr/>
        <p:txBody>
          <a:bodyPr/>
          <a:lstStyle/>
          <a:p>
            <a:fld id="{5DD3DB80-B894-403A-B48E-6FDC1A72010E}" type="slidenum">
              <a:rPr lang="zh-CN" altLang="en-US" smtClean="0"/>
              <a:t>‹#›</a:t>
            </a:fld>
            <a:endParaRPr lang="zh-CN" altLang="en-US"/>
          </a:p>
        </p:txBody>
      </p:sp>
      <p:pic>
        <p:nvPicPr>
          <p:cNvPr id="6" name="图片 5"/>
          <p:cNvPicPr>
            <a:picLocks noChangeAspect="1"/>
          </p:cNvPicPr>
          <p:nvPr userDrawn="1"/>
        </p:nvPicPr>
        <p:blipFill>
          <a:blip r:embed="rId2">
            <a:alphaModFix amt="11000"/>
            <a:extLst>
              <a:ext uri="{28A0092B-C50C-407E-A947-70E740481C1C}">
                <a14:useLocalDpi xmlns:a14="http://schemas.microsoft.com/office/drawing/2010/main" val="0"/>
              </a:ext>
            </a:extLst>
          </a:blip>
          <a:stretch>
            <a:fillRect/>
          </a:stretch>
        </p:blipFill>
        <p:spPr>
          <a:xfrm rot="2909946">
            <a:off x="-1409427" y="3348311"/>
            <a:ext cx="5247486" cy="5247486"/>
          </a:xfrm>
          <a:prstGeom prst="rect">
            <a:avLst/>
          </a:prstGeom>
          <a:effectLst>
            <a:reflection endPos="0" dist="50800" dir="5400000" sy="-100000" algn="bl" rotWithShape="0"/>
          </a:effectLst>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_标题幻灯片">
    <p:bg>
      <p:bgPr>
        <a:solidFill>
          <a:schemeClr val="bg1"/>
        </a:solidFill>
        <a:effectLst/>
      </p:bgPr>
    </p:bg>
    <p:spTree>
      <p:nvGrpSpPr>
        <p:cNvPr id="1" name=""/>
        <p:cNvGrpSpPr/>
        <p:nvPr/>
      </p:nvGrpSpPr>
      <p:grpSpPr>
        <a:xfrm>
          <a:off x="0" y="0"/>
          <a:ext cx="0" cy="0"/>
          <a:chOff x="0" y="0"/>
          <a:chExt cx="0" cy="0"/>
        </a:xfrm>
      </p:grpSpPr>
      <p:sp>
        <p:nvSpPr>
          <p:cNvPr id="15" name="矩形 14"/>
          <p:cNvSpPr/>
          <p:nvPr userDrawn="1"/>
        </p:nvSpPr>
        <p:spPr>
          <a:xfrm>
            <a:off x="0" y="0"/>
            <a:ext cx="12192000" cy="4657743"/>
          </a:xfrm>
          <a:prstGeom prst="rect">
            <a:avLst/>
          </a:prstGeom>
          <a:gradFill>
            <a:gsLst>
              <a:gs pos="100000">
                <a:schemeClr val="accent1">
                  <a:lumMod val="75000"/>
                </a:schemeClr>
              </a:gs>
              <a:gs pos="29000">
                <a:schemeClr val="accent1"/>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6" name="图形 15"/>
          <p:cNvPicPr>
            <a:picLocks noChangeAspect="1"/>
          </p:cNvPicPr>
          <p:nvPr userDrawn="1"/>
        </p:nvPicPr>
        <p:blipFill>
          <a:blip r:embed="rId2"/>
          <a:stretch>
            <a:fillRect/>
          </a:stretch>
        </p:blipFill>
        <p:spPr>
          <a:xfrm>
            <a:off x="5111916" y="1219739"/>
            <a:ext cx="6611357" cy="3415138"/>
          </a:xfrm>
          <a:prstGeom prst="rect">
            <a:avLst/>
          </a:prstGeom>
          <a:effectLst>
            <a:outerShdw blurRad="76200" dist="25400" dir="2700000" algn="tl" rotWithShape="0">
              <a:prstClr val="black">
                <a:alpha val="40000"/>
              </a:prstClr>
            </a:outerShdw>
          </a:effectLst>
        </p:spPr>
      </p:pic>
      <p:sp>
        <p:nvSpPr>
          <p:cNvPr id="72" name="等腰三角形 71"/>
          <p:cNvSpPr/>
          <p:nvPr userDrawn="1"/>
        </p:nvSpPr>
        <p:spPr>
          <a:xfrm>
            <a:off x="1181100" y="4387351"/>
            <a:ext cx="558800" cy="327523"/>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占位符 62"/>
          <p:cNvSpPr>
            <a:spLocks noGrp="1"/>
          </p:cNvSpPr>
          <p:nvPr>
            <p:ph type="body" sz="quarter" idx="18" hasCustomPrompt="1"/>
          </p:nvPr>
        </p:nvSpPr>
        <p:spPr>
          <a:xfrm>
            <a:off x="673100" y="3364497"/>
            <a:ext cx="4470400" cy="310871"/>
          </a:xfrm>
        </p:spPr>
        <p:txBody>
          <a:bodyPr vert="horz" lIns="91440" tIns="45720" rIns="91440" bIns="45720" rtlCol="0">
            <a:normAutofit/>
          </a:bodyPr>
          <a:lstStyle>
            <a:lvl1pPr marL="0" indent="0" algn="l">
              <a:buNone/>
              <a:defRPr lang="zh-CN" altLang="en-US" sz="1500" smtClean="0">
                <a:solidFill>
                  <a:schemeClr val="bg1"/>
                </a:solidFill>
              </a:defRPr>
            </a:lvl1pPr>
            <a:lvl2pPr>
              <a:defRPr lang="zh-CN" altLang="en-US" sz="2000" smtClean="0"/>
            </a:lvl2pPr>
            <a:lvl3pPr>
              <a:defRPr lang="zh-CN" altLang="en-US" sz="1800" smtClean="0"/>
            </a:lvl3pPr>
            <a:lvl4pPr>
              <a:defRPr lang="zh-CN" altLang="en-US" sz="1600" smtClean="0"/>
            </a:lvl4pPr>
            <a:lvl5pPr>
              <a:defRPr lang="zh-CN" altLang="en-US" sz="1600"/>
            </a:lvl5pPr>
          </a:lstStyle>
          <a:p>
            <a:pPr marL="228600" marR="0" lvl="0" indent="-228600" fontAlgn="auto">
              <a:spcAft>
                <a:spcPts val="0"/>
              </a:spcAft>
              <a:buClrTx/>
              <a:buSzTx/>
            </a:pPr>
            <a:r>
              <a:rPr lang="en-US" altLang="zh-CN"/>
              <a:t>data</a:t>
            </a:r>
          </a:p>
        </p:txBody>
      </p:sp>
      <p:sp>
        <p:nvSpPr>
          <p:cNvPr id="11" name="文本占位符 13"/>
          <p:cNvSpPr>
            <a:spLocks noGrp="1"/>
          </p:cNvSpPr>
          <p:nvPr>
            <p:ph type="body" sz="quarter" idx="10" hasCustomPrompt="1"/>
          </p:nvPr>
        </p:nvSpPr>
        <p:spPr>
          <a:xfrm>
            <a:off x="673100" y="3068226"/>
            <a:ext cx="4470400" cy="296271"/>
          </a:xfrm>
        </p:spPr>
        <p:txBody>
          <a:bodyPr vert="horz" anchor="ctr">
            <a:noAutofit/>
          </a:bodyPr>
          <a:lstStyle>
            <a:lvl1pPr marL="0" indent="0" algn="l">
              <a:buNone/>
              <a:defRPr sz="1500" b="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a:t>signature</a:t>
            </a:r>
          </a:p>
        </p:txBody>
      </p:sp>
      <p:sp>
        <p:nvSpPr>
          <p:cNvPr id="14" name="标题 1"/>
          <p:cNvSpPr>
            <a:spLocks noGrp="1"/>
          </p:cNvSpPr>
          <p:nvPr>
            <p:ph type="ctrTitle" hasCustomPrompt="1"/>
          </p:nvPr>
        </p:nvSpPr>
        <p:spPr>
          <a:xfrm>
            <a:off x="673101" y="1107434"/>
            <a:ext cx="4470400" cy="1632529"/>
          </a:xfrm>
        </p:spPr>
        <p:txBody>
          <a:bodyPr anchor="b">
            <a:normAutofit/>
          </a:bodyPr>
          <a:lstStyle>
            <a:lvl1pPr marL="0" indent="0" algn="l">
              <a:buFont typeface="Arial" panose="020B0604020202020204" pitchFamily="34" charset="0"/>
              <a:buNone/>
              <a:defRPr sz="3600">
                <a:solidFill>
                  <a:schemeClr val="bg1"/>
                </a:solidFill>
              </a:defRPr>
            </a:lvl1pPr>
          </a:lstStyle>
          <a:p>
            <a:r>
              <a:rPr lang="en-US" altLang="zh-CN"/>
              <a:t>Conclusion</a:t>
            </a:r>
            <a:endParaRPr lang="zh-CN" altLang="en-US"/>
          </a:p>
        </p:txBody>
      </p:sp>
      <p:pic>
        <p:nvPicPr>
          <p:cNvPr id="17" name="图形 16"/>
          <p:cNvPicPr>
            <a:picLocks noChangeAspect="1"/>
          </p:cNvPicPr>
          <p:nvPr userDrawn="1"/>
        </p:nvPicPr>
        <p:blipFill>
          <a:blip r:embed="rId3"/>
          <a:stretch>
            <a:fillRect/>
          </a:stretch>
        </p:blipFill>
        <p:spPr>
          <a:xfrm>
            <a:off x="6796556" y="1375007"/>
            <a:ext cx="3753205" cy="4107986"/>
          </a:xfrm>
          <a:prstGeom prst="rect">
            <a:avLst/>
          </a:prstGeom>
        </p:spPr>
      </p:pic>
    </p:spTree>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1_节标题">
    <p:bg>
      <p:bgPr>
        <a:gradFill flip="none">
          <a:gsLst>
            <a:gs pos="15000">
              <a:schemeClr val="accent1">
                <a:lumMod val="20000"/>
                <a:lumOff val="80000"/>
              </a:schemeClr>
            </a:gs>
            <a:gs pos="47000">
              <a:schemeClr val="bg1"/>
            </a:gs>
          </a:gsLst>
          <a:lin ang="7800000" scaled="0"/>
        </a:gradFill>
        <a:effectLst/>
      </p:bgPr>
    </p:bg>
    <p:spTree>
      <p:nvGrpSpPr>
        <p:cNvPr id="1" name=""/>
        <p:cNvGrpSpPr/>
        <p:nvPr/>
      </p:nvGrpSpPr>
      <p:grpSpPr>
        <a:xfrm>
          <a:off x="0" y="0"/>
          <a:ext cx="0" cy="0"/>
          <a:chOff x="0" y="0"/>
          <a:chExt cx="0" cy="0"/>
        </a:xfrm>
      </p:grpSpPr>
      <p:sp>
        <p:nvSpPr>
          <p:cNvPr id="6" name="标题 5"/>
          <p:cNvSpPr txBox="1"/>
          <p:nvPr userDrawn="1"/>
        </p:nvSpPr>
        <p:spPr>
          <a:xfrm>
            <a:off x="669924" y="1"/>
            <a:ext cx="10850563" cy="1028699"/>
          </a:xfrm>
          <a:prstGeom prst="rect">
            <a:avLst/>
          </a:prstGeom>
        </p:spPr>
        <p:txBody>
          <a:bodyPr vert="horz" lIns="91440" tIns="45720" rIns="91440" bIns="45720" rtlCol="0" anchor="b">
            <a:normAutofit/>
          </a:bodyPr>
          <a:lstStyle>
            <a:lvl1pPr algn="l" defTabSz="913765" rtl="0" eaLnBrk="1" latinLnBrk="0" hangingPunct="1">
              <a:lnSpc>
                <a:spcPct val="90000"/>
              </a:lnSpc>
              <a:spcBef>
                <a:spcPct val="0"/>
              </a:spcBef>
              <a:buNone/>
              <a:defRPr sz="2800" b="1" kern="1200">
                <a:solidFill>
                  <a:schemeClr val="tx1"/>
                </a:solidFill>
                <a:latin typeface="+mj-lt"/>
                <a:ea typeface="+mj-ea"/>
                <a:cs typeface="+mj-cs"/>
              </a:defRPr>
            </a:lvl1pPr>
          </a:lstStyle>
          <a:p>
            <a:endParaRPr lang="zh-CN" altLang="en-US"/>
          </a:p>
        </p:txBody>
      </p:sp>
      <p:pic>
        <p:nvPicPr>
          <p:cNvPr id="4" name="图片 3"/>
          <p:cNvPicPr>
            <a:picLocks noChangeAspect="1"/>
          </p:cNvPicPr>
          <p:nvPr userDrawn="1"/>
        </p:nvPicPr>
        <p:blipFill>
          <a:blip r:embed="rId2">
            <a:alphaModFix amt="11000"/>
            <a:extLst>
              <a:ext uri="{28A0092B-C50C-407E-A947-70E740481C1C}">
                <a14:useLocalDpi xmlns:a14="http://schemas.microsoft.com/office/drawing/2010/main" val="0"/>
              </a:ext>
            </a:extLst>
          </a:blip>
          <a:stretch>
            <a:fillRect/>
          </a:stretch>
        </p:blipFill>
        <p:spPr>
          <a:xfrm rot="2909946">
            <a:off x="-1409427" y="3348311"/>
            <a:ext cx="5247486" cy="5247486"/>
          </a:xfrm>
          <a:prstGeom prst="rect">
            <a:avLst/>
          </a:prstGeom>
          <a:effectLst>
            <a:reflection endPos="0" dist="50800" dir="5400000" sy="-100000" algn="bl" rotWithShape="0"/>
          </a:effectLst>
        </p:spPr>
      </p:pic>
    </p:spTree>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itle" preserve="1" userDrawn="1">
  <p:cSld name="标题幻灯片">
    <p:bg>
      <p:bgPr>
        <a:solidFill>
          <a:schemeClr val="bg1"/>
        </a:solidFill>
        <a:effectLst/>
      </p:bgPr>
    </p:bg>
    <p:spTree>
      <p:nvGrpSpPr>
        <p:cNvPr id="1" name=""/>
        <p:cNvGrpSpPr/>
        <p:nvPr/>
      </p:nvGrpSpPr>
      <p:grpSpPr>
        <a:xfrm>
          <a:off x="0" y="0"/>
          <a:ext cx="0" cy="0"/>
          <a:chOff x="0" y="0"/>
          <a:chExt cx="0" cy="0"/>
        </a:xfrm>
      </p:grpSpPr>
      <p:sp>
        <p:nvSpPr>
          <p:cNvPr id="5" name="矩形 4"/>
          <p:cNvSpPr/>
          <p:nvPr userDrawn="1"/>
        </p:nvSpPr>
        <p:spPr>
          <a:xfrm>
            <a:off x="0" y="0"/>
            <a:ext cx="12192000" cy="4657743"/>
          </a:xfrm>
          <a:prstGeom prst="rect">
            <a:avLst/>
          </a:prstGeom>
          <a:gradFill>
            <a:gsLst>
              <a:gs pos="100000">
                <a:schemeClr val="accent1">
                  <a:lumMod val="75000"/>
                </a:schemeClr>
              </a:gs>
              <a:gs pos="29000">
                <a:schemeClr val="accent1"/>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02" name="标题 1"/>
          <p:cNvSpPr>
            <a:spLocks noGrp="1"/>
          </p:cNvSpPr>
          <p:nvPr userDrawn="1">
            <p:ph type="ctrTitle" hasCustomPrompt="1"/>
          </p:nvPr>
        </p:nvSpPr>
        <p:spPr>
          <a:xfrm>
            <a:off x="673101" y="1130300"/>
            <a:ext cx="5844994" cy="1289088"/>
          </a:xfrm>
          <a:effectLst>
            <a:outerShdw blurRad="25400" dist="38100" dir="2700000" algn="tl" rotWithShape="0">
              <a:prstClr val="black">
                <a:alpha val="15000"/>
              </a:prstClr>
            </a:outerShdw>
          </a:effectLst>
        </p:spPr>
        <p:txBody>
          <a:bodyPr anchor="ctr">
            <a:normAutofit/>
          </a:bodyPr>
          <a:lstStyle>
            <a:lvl1pPr algn="l">
              <a:defRPr sz="4000">
                <a:solidFill>
                  <a:schemeClr val="bg1"/>
                </a:solidFill>
              </a:defRPr>
            </a:lvl1pPr>
          </a:lstStyle>
          <a:p>
            <a:r>
              <a:rPr lang="en-US"/>
              <a:t>Click to edit master title style</a:t>
            </a:r>
            <a:endParaRPr lang="zh-CN" altLang="en-US"/>
          </a:p>
        </p:txBody>
      </p:sp>
      <p:sp>
        <p:nvSpPr>
          <p:cNvPr id="9801" name="副标题 2"/>
          <p:cNvSpPr>
            <a:spLocks noGrp="1"/>
          </p:cNvSpPr>
          <p:nvPr userDrawn="1">
            <p:ph type="subTitle" idx="1" hasCustomPrompt="1"/>
          </p:nvPr>
        </p:nvSpPr>
        <p:spPr>
          <a:xfrm>
            <a:off x="673100" y="2463539"/>
            <a:ext cx="5844995" cy="258922"/>
          </a:xfrm>
          <a:effectLst>
            <a:outerShdw blurRad="25400" dist="25400" dir="2700000" algn="tl" rotWithShape="0">
              <a:prstClr val="black">
                <a:alpha val="15000"/>
              </a:prstClr>
            </a:outerShdw>
          </a:effectLst>
        </p:spPr>
        <p:txBody>
          <a:bodyPr anchor="ctr">
            <a:norm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2" name="文本占位符 13"/>
          <p:cNvSpPr>
            <a:spLocks noGrp="1"/>
          </p:cNvSpPr>
          <p:nvPr userDrawn="1">
            <p:ph type="body" sz="quarter" idx="10" hasCustomPrompt="1"/>
          </p:nvPr>
        </p:nvSpPr>
        <p:spPr>
          <a:xfrm>
            <a:off x="673100" y="3457766"/>
            <a:ext cx="5844995" cy="258922"/>
          </a:xfrm>
          <a:effectLst>
            <a:outerShdw blurRad="25400" dist="25400" dir="2700000" algn="tl" rotWithShape="0">
              <a:prstClr val="black">
                <a:alpha val="15000"/>
              </a:prstClr>
            </a:outerShdw>
          </a:effectLst>
        </p:spPr>
        <p:txBody>
          <a:bodyPr vert="horz" anchor="ctr">
            <a:noAutofit/>
          </a:bodyPr>
          <a:lstStyle>
            <a:lvl1pPr marL="0" indent="0" algn="l">
              <a:buNone/>
              <a:defRPr sz="1500" b="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a:t>signature</a:t>
            </a:r>
          </a:p>
        </p:txBody>
      </p:sp>
      <p:sp>
        <p:nvSpPr>
          <p:cNvPr id="13" name="文本占位符 13"/>
          <p:cNvSpPr>
            <a:spLocks noGrp="1"/>
          </p:cNvSpPr>
          <p:nvPr userDrawn="1">
            <p:ph type="body" sz="quarter" idx="11" hasCustomPrompt="1"/>
          </p:nvPr>
        </p:nvSpPr>
        <p:spPr>
          <a:xfrm>
            <a:off x="673101" y="3758927"/>
            <a:ext cx="5844996" cy="296392"/>
          </a:xfrm>
          <a:effectLst>
            <a:outerShdw blurRad="25400" dist="25400" dir="2700000" algn="tl" rotWithShape="0">
              <a:prstClr val="black">
                <a:alpha val="15000"/>
              </a:prstClr>
            </a:outerShdw>
          </a:effectLst>
        </p:spPr>
        <p:txBody>
          <a:bodyPr vert="horz" anchor="ctr">
            <a:noAutofit/>
          </a:bodyPr>
          <a:lstStyle>
            <a:lvl1pPr marL="0" indent="0" algn="l">
              <a:buNone/>
              <a:defRPr sz="1500" b="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a:t>date</a:t>
            </a:r>
            <a:endParaRPr lang="zh-CN" altLang="en-US"/>
          </a:p>
        </p:txBody>
      </p:sp>
      <p:sp>
        <p:nvSpPr>
          <p:cNvPr id="72" name="等腰三角形 71"/>
          <p:cNvSpPr/>
          <p:nvPr userDrawn="1"/>
        </p:nvSpPr>
        <p:spPr>
          <a:xfrm>
            <a:off x="800100" y="4372459"/>
            <a:ext cx="558800" cy="327523"/>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3" name="图形 72"/>
          <p:cNvPicPr>
            <a:picLocks noChangeAspect="1"/>
          </p:cNvPicPr>
          <p:nvPr userDrawn="1"/>
        </p:nvPicPr>
        <p:blipFill>
          <a:blip r:embed="rId2"/>
          <a:stretch>
            <a:fillRect/>
          </a:stretch>
        </p:blipFill>
        <p:spPr>
          <a:xfrm>
            <a:off x="5111916" y="1242605"/>
            <a:ext cx="6611357" cy="3415138"/>
          </a:xfrm>
          <a:prstGeom prst="rect">
            <a:avLst/>
          </a:prstGeom>
          <a:effectLst>
            <a:outerShdw blurRad="76200" dist="25400" dir="2700000" algn="tl" rotWithShape="0">
              <a:prstClr val="black">
                <a:alpha val="40000"/>
              </a:prstClr>
            </a:outerShdw>
          </a:effectLst>
        </p:spPr>
      </p:pic>
      <p:pic>
        <p:nvPicPr>
          <p:cNvPr id="74" name="图形 73"/>
          <p:cNvPicPr>
            <a:picLocks noChangeAspect="1"/>
          </p:cNvPicPr>
          <p:nvPr userDrawn="1"/>
        </p:nvPicPr>
        <p:blipFill>
          <a:blip r:embed="rId3"/>
          <a:stretch>
            <a:fillRect/>
          </a:stretch>
        </p:blipFill>
        <p:spPr>
          <a:xfrm>
            <a:off x="6796556" y="1375007"/>
            <a:ext cx="3753205" cy="4107986"/>
          </a:xfrm>
          <a:prstGeom prst="rect">
            <a:avLst/>
          </a:prstGeom>
        </p:spPr>
      </p:pic>
    </p:spTree>
  </p:cSld>
  <p:clrMapOvr>
    <a:overrideClrMapping bg1="lt1" tx1="dk1" bg2="lt2" tx2="dk2" accent1="accent1" accent2="accent2" accent3="accent3" accent4="accent4" accent5="accent5" accent6="accent6" hlink="hlink" folHlink="folHlink"/>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secHead" preserve="1" userDrawn="1">
  <p:cSld name="节标题">
    <p:bg>
      <p:bgPr>
        <a:solidFill>
          <a:schemeClr val="bg1"/>
        </a:solidFill>
        <a:effectLst/>
      </p:bgPr>
    </p:bg>
    <p:spTree>
      <p:nvGrpSpPr>
        <p:cNvPr id="1" name=""/>
        <p:cNvGrpSpPr/>
        <p:nvPr/>
      </p:nvGrpSpPr>
      <p:grpSpPr>
        <a:xfrm>
          <a:off x="0" y="0"/>
          <a:ext cx="0" cy="0"/>
          <a:chOff x="0" y="0"/>
          <a:chExt cx="0" cy="0"/>
        </a:xfrm>
      </p:grpSpPr>
      <p:sp>
        <p:nvSpPr>
          <p:cNvPr id="15" name="矩形 14"/>
          <p:cNvSpPr/>
          <p:nvPr userDrawn="1"/>
        </p:nvSpPr>
        <p:spPr>
          <a:xfrm>
            <a:off x="0" y="1905000"/>
            <a:ext cx="12192000" cy="2832100"/>
          </a:xfrm>
          <a:prstGeom prst="rect">
            <a:avLst/>
          </a:prstGeom>
          <a:gradFill>
            <a:gsLst>
              <a:gs pos="100000">
                <a:schemeClr val="accent1">
                  <a:lumMod val="75000"/>
                </a:schemeClr>
              </a:gs>
              <a:gs pos="29000">
                <a:schemeClr val="accent1"/>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endParaRPr lang="zh-CN" altLang="en-US"/>
          </a:p>
        </p:txBody>
      </p:sp>
      <p:sp>
        <p:nvSpPr>
          <p:cNvPr id="20" name="标题 1"/>
          <p:cNvSpPr>
            <a:spLocks noGrp="1"/>
          </p:cNvSpPr>
          <p:nvPr userDrawn="1">
            <p:ph type="title"/>
          </p:nvPr>
        </p:nvSpPr>
        <p:spPr>
          <a:xfrm>
            <a:off x="669925" y="2533649"/>
            <a:ext cx="10849447" cy="895351"/>
          </a:xfrm>
        </p:spPr>
        <p:txBody>
          <a:bodyPr anchor="b">
            <a:normAutofit/>
          </a:bodyPr>
          <a:lstStyle>
            <a:lvl1pPr algn="l">
              <a:defRPr sz="2400" b="1">
                <a:solidFill>
                  <a:schemeClr val="bg1"/>
                </a:solidFill>
              </a:defRPr>
            </a:lvl1pPr>
          </a:lstStyle>
          <a:p>
            <a:r>
              <a:rPr lang="en-US"/>
              <a:t>Click to edit Master title style</a:t>
            </a:r>
            <a:endParaRPr lang="zh-CN" altLang="en-US"/>
          </a:p>
        </p:txBody>
      </p:sp>
      <p:sp>
        <p:nvSpPr>
          <p:cNvPr id="21" name="文本占位符 2"/>
          <p:cNvSpPr>
            <a:spLocks noGrp="1"/>
          </p:cNvSpPr>
          <p:nvPr userDrawn="1">
            <p:ph type="body" idx="1"/>
          </p:nvPr>
        </p:nvSpPr>
        <p:spPr>
          <a:xfrm>
            <a:off x="671041" y="3429000"/>
            <a:ext cx="10849447" cy="1243895"/>
          </a:xfrm>
        </p:spPr>
        <p:txBody>
          <a:bodyPr anchor="t">
            <a:normAutofit/>
          </a:bodyPr>
          <a:lstStyle>
            <a:lvl1pPr marL="0" indent="0" algn="l">
              <a:lnSpc>
                <a:spcPct val="100000"/>
              </a:lnSpc>
              <a:buNone/>
              <a:defRPr sz="11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pic>
        <p:nvPicPr>
          <p:cNvPr id="16" name="图形 15"/>
          <p:cNvPicPr>
            <a:picLocks noChangeAspect="1"/>
          </p:cNvPicPr>
          <p:nvPr userDrawn="1"/>
        </p:nvPicPr>
        <p:blipFill>
          <a:blip r:embed="rId2"/>
          <a:stretch>
            <a:fillRect/>
          </a:stretch>
        </p:blipFill>
        <p:spPr>
          <a:xfrm>
            <a:off x="6094648" y="2035634"/>
            <a:ext cx="4852573" cy="2506627"/>
          </a:xfrm>
          <a:prstGeom prst="rect">
            <a:avLst/>
          </a:prstGeom>
          <a:effectLst>
            <a:outerShdw blurRad="76200" dist="25400" dir="2700000" algn="tl" rotWithShape="0">
              <a:prstClr val="black">
                <a:alpha val="40000"/>
              </a:prstClr>
            </a:outerShdw>
          </a:effectLst>
        </p:spPr>
      </p:pic>
    </p:spTree>
  </p:cSld>
  <p:clrMapOvr>
    <a:overrideClrMapping bg1="lt1" tx1="dk1" bg2="lt2" tx2="dk2" accent1="accent1" accent2="accent2" accent3="accent3" accent4="accent4" accent5="accent5" accent6="accent6" hlink="hlink" folHlink="folHlink"/>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5" Type="http://schemas.openxmlformats.org/officeDocument/2006/relationships/slideLayout" Target="../slideLayouts/slideLayout19.xml"/><Relationship Id="rId4"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69924" y="1"/>
            <a:ext cx="10850563" cy="1028699"/>
          </a:xfrm>
          <a:prstGeom prst="rect">
            <a:avLst/>
          </a:prstGeom>
        </p:spPr>
        <p:txBody>
          <a:bodyPr vert="horz" lIns="91440" tIns="45720" rIns="91440" bIns="45720" rtlCol="0" anchor="b">
            <a:normAutofit/>
          </a:bodyPr>
          <a:lstStyle/>
          <a:p>
            <a:r>
              <a:rPr lang="en-US" altLang="zh-CN"/>
              <a:t>Click to edit Master title style</a:t>
            </a:r>
            <a:endParaRPr lang="zh-CN" altLang="en-US"/>
          </a:p>
        </p:txBody>
      </p:sp>
      <p:sp>
        <p:nvSpPr>
          <p:cNvPr id="3" name="文本占位符 2"/>
          <p:cNvSpPr>
            <a:spLocks noGrp="1"/>
          </p:cNvSpPr>
          <p:nvPr>
            <p:ph type="body" idx="1"/>
          </p:nvPr>
        </p:nvSpPr>
        <p:spPr>
          <a:xfrm>
            <a:off x="669924" y="1123950"/>
            <a:ext cx="10850563" cy="5019675"/>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zh-CN" altLang="en-US"/>
          </a:p>
        </p:txBody>
      </p:sp>
      <p:cxnSp>
        <p:nvCxnSpPr>
          <p:cNvPr id="7" name="直接连接符 6"/>
          <p:cNvCxnSpPr/>
          <p:nvPr userDrawn="1"/>
        </p:nvCxnSpPr>
        <p:spPr>
          <a:xfrm>
            <a:off x="669924" y="1028700"/>
            <a:ext cx="10850563" cy="0"/>
          </a:xfrm>
          <a:prstGeom prst="line">
            <a:avLst/>
          </a:prstGeom>
          <a:ln w="31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8" name="日期占位符 3"/>
          <p:cNvSpPr>
            <a:spLocks noGrp="1"/>
          </p:cNvSpPr>
          <p:nvPr>
            <p:ph type="dt" sz="half" idx="2"/>
          </p:nvPr>
        </p:nvSpPr>
        <p:spPr>
          <a:xfrm>
            <a:off x="5401732" y="6240463"/>
            <a:ext cx="1388536" cy="206381"/>
          </a:xfrm>
          <a:prstGeom prst="rect">
            <a:avLst/>
          </a:prstGeom>
        </p:spPr>
        <p:txBody>
          <a:bodyPr vert="horz" lIns="91440" tIns="45720" rIns="91440" bIns="45720" rtlCol="0" anchor="ctr"/>
          <a:lstStyle>
            <a:lvl1pPr algn="ctr">
              <a:defRPr sz="1000">
                <a:solidFill>
                  <a:schemeClr val="tx1">
                    <a:lumMod val="50000"/>
                    <a:lumOff val="50000"/>
                  </a:schemeClr>
                </a:solidFill>
              </a:defRPr>
            </a:lvl1pPr>
          </a:lstStyle>
          <a:p>
            <a:fld id="{F6DE2F0B-553A-0F46-B53A-381754DB6C4C}" type="datetime1">
              <a:rPr lang="zh-CN" altLang="en-US" smtClean="0"/>
              <a:t>2024/6/21</a:t>
            </a:fld>
            <a:endParaRPr lang="zh-CN" altLang="en-US"/>
          </a:p>
        </p:txBody>
      </p:sp>
      <p:sp>
        <p:nvSpPr>
          <p:cNvPr id="9" name="页脚占位符 4"/>
          <p:cNvSpPr>
            <a:spLocks noGrp="1"/>
          </p:cNvSpPr>
          <p:nvPr>
            <p:ph type="ftr" sz="quarter" idx="3"/>
          </p:nvPr>
        </p:nvSpPr>
        <p:spPr>
          <a:xfrm>
            <a:off x="669924" y="6240463"/>
            <a:ext cx="4140201" cy="206381"/>
          </a:xfrm>
          <a:prstGeom prst="rect">
            <a:avLst/>
          </a:prstGeom>
        </p:spPr>
        <p:txBody>
          <a:bodyPr vert="horz" lIns="91440" tIns="45720" rIns="91440" bIns="45720" rtlCol="0" anchor="ctr"/>
          <a:lstStyle>
            <a:lvl1pPr algn="l">
              <a:defRPr sz="1000">
                <a:solidFill>
                  <a:schemeClr val="tx1">
                    <a:lumMod val="50000"/>
                    <a:lumOff val="50000"/>
                  </a:schemeClr>
                </a:solidFill>
              </a:defRPr>
            </a:lvl1pPr>
          </a:lstStyle>
          <a:p>
            <a:r>
              <a:rPr lang="en-US" altLang="zh-CN"/>
              <a:t>www.islide.cc</a:t>
            </a:r>
            <a:endParaRPr lang="zh-CN" altLang="en-US"/>
          </a:p>
        </p:txBody>
      </p:sp>
      <p:sp>
        <p:nvSpPr>
          <p:cNvPr id="10" name="灯片编号占位符 5"/>
          <p:cNvSpPr>
            <a:spLocks noGrp="1"/>
          </p:cNvSpPr>
          <p:nvPr>
            <p:ph type="sldNum" sz="quarter" idx="4"/>
          </p:nvPr>
        </p:nvSpPr>
        <p:spPr>
          <a:xfrm>
            <a:off x="8610599" y="6240463"/>
            <a:ext cx="2909888" cy="206381"/>
          </a:xfrm>
          <a:prstGeom prst="rect">
            <a:avLst/>
          </a:prstGeom>
        </p:spPr>
        <p:txBody>
          <a:bodyPr vert="horz" lIns="91440" tIns="45720" rIns="91440" bIns="45720" rtlCol="0" anchor="ctr"/>
          <a:lstStyle>
            <a:lvl1pPr algn="r">
              <a:defRPr sz="1000">
                <a:solidFill>
                  <a:schemeClr val="tx1">
                    <a:lumMod val="50000"/>
                    <a:lumOff val="50000"/>
                  </a:schemeClr>
                </a:solidFill>
              </a:defRPr>
            </a:lvl1pPr>
          </a:lstStyle>
          <a:p>
            <a:fld id="{5DD3DB80-B894-403A-B48E-6FDC1A72010E}"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65" r:id="rId8"/>
    <p:sldLayoutId id="2147483666" r:id="rId9"/>
    <p:sldLayoutId id="2147483667" r:id="rId10"/>
    <p:sldLayoutId id="2147483668" r:id="rId11"/>
    <p:sldLayoutId id="2147483669" r:id="rId12"/>
    <p:sldLayoutId id="2147483670" r:id="rId13"/>
    <p:sldLayoutId id="2147483671" r:id="rId14"/>
  </p:sldLayoutIdLst>
  <p:hf hdr="0" ftr="0" dt="0"/>
  <p:txStyles>
    <p:titleStyle>
      <a:lvl1pPr algn="l" defTabSz="913765" rtl="0" eaLnBrk="1" latinLnBrk="0" hangingPunct="1">
        <a:lnSpc>
          <a:spcPct val="90000"/>
        </a:lnSpc>
        <a:spcBef>
          <a:spcPct val="0"/>
        </a:spcBef>
        <a:buNone/>
        <a:defRPr sz="2800" b="1" kern="1200">
          <a:solidFill>
            <a:schemeClr val="tx1"/>
          </a:solidFill>
          <a:latin typeface="+mj-lt"/>
          <a:ea typeface="+mj-ea"/>
          <a:cs typeface="+mj-cs"/>
        </a:defRPr>
      </a:lvl1pPr>
    </p:titleStyle>
    <p:bodyStyle>
      <a:lvl1pPr marL="228600" indent="-228600" algn="l" defTabSz="913765"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3765"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3765"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3765"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3765"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3200" algn="l" defTabSz="913765" rtl="0" eaLnBrk="1" latinLnBrk="0" hangingPunct="1">
        <a:defRPr sz="1800" kern="1200">
          <a:solidFill>
            <a:schemeClr val="tx1"/>
          </a:solidFill>
          <a:latin typeface="+mn-lt"/>
          <a:ea typeface="+mn-ea"/>
          <a:cs typeface="+mn-cs"/>
        </a:defRPr>
      </a:lvl7pPr>
      <a:lvl8pPr marL="3200400" algn="l" defTabSz="913765" rtl="0" eaLnBrk="1" latinLnBrk="0" hangingPunct="1">
        <a:defRPr sz="1800" kern="1200">
          <a:solidFill>
            <a:schemeClr val="tx1"/>
          </a:solidFill>
          <a:latin typeface="+mn-lt"/>
          <a:ea typeface="+mn-ea"/>
          <a:cs typeface="+mn-cs"/>
        </a:defRPr>
      </a:lvl8pPr>
      <a:lvl9pPr marL="3657600" algn="l" defTabSz="913765"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69924" y="1"/>
            <a:ext cx="10850563" cy="1028699"/>
          </a:xfrm>
          <a:prstGeom prst="rect">
            <a:avLst/>
          </a:prstGeom>
        </p:spPr>
        <p:txBody>
          <a:bodyPr vert="horz" lIns="91440" tIns="45720" rIns="91440" bIns="45720" rtlCol="0" anchor="b">
            <a:normAutofit/>
          </a:bodyPr>
          <a:lstStyle/>
          <a:p>
            <a:r>
              <a:rPr lang="en-US" altLang="zh-CN"/>
              <a:t>Click to edit Master title style</a:t>
            </a:r>
            <a:endParaRPr lang="zh-CN" altLang="en-US"/>
          </a:p>
        </p:txBody>
      </p:sp>
      <p:sp>
        <p:nvSpPr>
          <p:cNvPr id="3" name="文本占位符 2"/>
          <p:cNvSpPr>
            <a:spLocks noGrp="1"/>
          </p:cNvSpPr>
          <p:nvPr>
            <p:ph type="body" idx="1"/>
          </p:nvPr>
        </p:nvSpPr>
        <p:spPr>
          <a:xfrm>
            <a:off x="669924" y="1123950"/>
            <a:ext cx="10850563" cy="5019675"/>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zh-CN" altLang="en-US"/>
          </a:p>
        </p:txBody>
      </p:sp>
      <p:cxnSp>
        <p:nvCxnSpPr>
          <p:cNvPr id="7" name="直接连接符 6"/>
          <p:cNvCxnSpPr/>
          <p:nvPr userDrawn="1"/>
        </p:nvCxnSpPr>
        <p:spPr>
          <a:xfrm>
            <a:off x="669924" y="1028700"/>
            <a:ext cx="10850563" cy="0"/>
          </a:xfrm>
          <a:prstGeom prst="line">
            <a:avLst/>
          </a:prstGeom>
          <a:ln w="31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8" name="日期占位符 3"/>
          <p:cNvSpPr>
            <a:spLocks noGrp="1"/>
          </p:cNvSpPr>
          <p:nvPr>
            <p:ph type="dt" sz="half" idx="2"/>
          </p:nvPr>
        </p:nvSpPr>
        <p:spPr>
          <a:xfrm>
            <a:off x="5401732" y="6240463"/>
            <a:ext cx="1388536" cy="206381"/>
          </a:xfrm>
          <a:prstGeom prst="rect">
            <a:avLst/>
          </a:prstGeom>
        </p:spPr>
        <p:txBody>
          <a:bodyPr vert="horz" lIns="91440" tIns="45720" rIns="91440" bIns="45720" rtlCol="0" anchor="ctr"/>
          <a:lstStyle>
            <a:lvl1pPr algn="ctr">
              <a:defRPr sz="1000">
                <a:solidFill>
                  <a:schemeClr val="tx1">
                    <a:lumMod val="50000"/>
                    <a:lumOff val="50000"/>
                  </a:schemeClr>
                </a:solidFill>
              </a:defRPr>
            </a:lvl1pPr>
          </a:lstStyle>
          <a:p>
            <a:fld id="{6489D9C7-5DC6-4263-87FF-7C99F6FB63C3}" type="datetime1">
              <a:rPr lang="zh-CN" altLang="en-US" smtClean="0"/>
              <a:t>2024/6/21</a:t>
            </a:fld>
            <a:endParaRPr lang="zh-CN" altLang="en-US"/>
          </a:p>
        </p:txBody>
      </p:sp>
      <p:sp>
        <p:nvSpPr>
          <p:cNvPr id="9" name="页脚占位符 4"/>
          <p:cNvSpPr>
            <a:spLocks noGrp="1"/>
          </p:cNvSpPr>
          <p:nvPr>
            <p:ph type="ftr" sz="quarter" idx="3"/>
          </p:nvPr>
        </p:nvSpPr>
        <p:spPr>
          <a:xfrm>
            <a:off x="669924" y="6240463"/>
            <a:ext cx="4140201" cy="206381"/>
          </a:xfrm>
          <a:prstGeom prst="rect">
            <a:avLst/>
          </a:prstGeom>
        </p:spPr>
        <p:txBody>
          <a:bodyPr vert="horz" lIns="91440" tIns="45720" rIns="91440" bIns="45720" rtlCol="0" anchor="ctr"/>
          <a:lstStyle>
            <a:lvl1pPr algn="l">
              <a:defRPr sz="1000">
                <a:solidFill>
                  <a:schemeClr val="tx1">
                    <a:lumMod val="50000"/>
                    <a:lumOff val="50000"/>
                  </a:schemeClr>
                </a:solidFill>
              </a:defRPr>
            </a:lvl1pPr>
          </a:lstStyle>
          <a:p>
            <a:r>
              <a:rPr lang="en-US" altLang="zh-CN"/>
              <a:t>www.islide.cc</a:t>
            </a:r>
            <a:endParaRPr lang="zh-CN" altLang="en-US"/>
          </a:p>
        </p:txBody>
      </p:sp>
      <p:sp>
        <p:nvSpPr>
          <p:cNvPr id="10" name="灯片编号占位符 5"/>
          <p:cNvSpPr>
            <a:spLocks noGrp="1"/>
          </p:cNvSpPr>
          <p:nvPr>
            <p:ph type="sldNum" sz="quarter" idx="4"/>
          </p:nvPr>
        </p:nvSpPr>
        <p:spPr>
          <a:xfrm>
            <a:off x="8610599" y="6240463"/>
            <a:ext cx="2909888" cy="206381"/>
          </a:xfrm>
          <a:prstGeom prst="rect">
            <a:avLst/>
          </a:prstGeom>
        </p:spPr>
        <p:txBody>
          <a:bodyPr vert="horz" lIns="91440" tIns="45720" rIns="91440" bIns="45720" rtlCol="0" anchor="ctr"/>
          <a:lstStyle>
            <a:lvl1pPr algn="r">
              <a:defRPr sz="1000">
                <a:solidFill>
                  <a:schemeClr val="tx1">
                    <a:lumMod val="50000"/>
                    <a:lumOff val="50000"/>
                  </a:schemeClr>
                </a:solidFill>
              </a:defRPr>
            </a:lvl1pPr>
          </a:lstStyle>
          <a:p>
            <a:fld id="{5DD3DB80-B894-403A-B48E-6FDC1A72010E}"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60" r:id="rId4"/>
    <p:sldLayoutId id="2147483661" r:id="rId5"/>
    <p:sldLayoutId id="2147483662" r:id="rId6"/>
    <p:sldLayoutId id="2147483663" r:id="rId7"/>
  </p:sldLayoutIdLst>
  <p:hf hdr="0" ftr="0" dt="0"/>
  <p:txStyles>
    <p:titleStyle>
      <a:lvl1pPr algn="l" defTabSz="913765" rtl="0" eaLnBrk="1" latinLnBrk="0" hangingPunct="1">
        <a:lnSpc>
          <a:spcPct val="90000"/>
        </a:lnSpc>
        <a:spcBef>
          <a:spcPct val="0"/>
        </a:spcBef>
        <a:buNone/>
        <a:defRPr sz="2800" b="1" kern="1200">
          <a:solidFill>
            <a:schemeClr val="tx1"/>
          </a:solidFill>
          <a:latin typeface="+mj-lt"/>
          <a:ea typeface="+mj-ea"/>
          <a:cs typeface="+mj-cs"/>
        </a:defRPr>
      </a:lvl1pPr>
    </p:titleStyle>
    <p:bodyStyle>
      <a:lvl1pPr marL="228600" indent="-228600" algn="l" defTabSz="913765"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3765"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3765"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3765"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3765"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3200" algn="l" defTabSz="913765" rtl="0" eaLnBrk="1" latinLnBrk="0" hangingPunct="1">
        <a:defRPr sz="1800" kern="1200">
          <a:solidFill>
            <a:schemeClr val="tx1"/>
          </a:solidFill>
          <a:latin typeface="+mn-lt"/>
          <a:ea typeface="+mn-ea"/>
          <a:cs typeface="+mn-cs"/>
        </a:defRPr>
      </a:lvl7pPr>
      <a:lvl8pPr marL="3200400" algn="l" defTabSz="913765" rtl="0" eaLnBrk="1" latinLnBrk="0" hangingPunct="1">
        <a:defRPr sz="1800" kern="1200">
          <a:solidFill>
            <a:schemeClr val="tx1"/>
          </a:solidFill>
          <a:latin typeface="+mn-lt"/>
          <a:ea typeface="+mn-ea"/>
          <a:cs typeface="+mn-cs"/>
        </a:defRPr>
      </a:lvl8pPr>
      <a:lvl9pPr marL="3657600" algn="l" defTabSz="913765"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tags" Target="../tags/tag2.xml"/><Relationship Id="rId7" Type="http://schemas.openxmlformats.org/officeDocument/2006/relationships/image" Target="../media/image4.emf"/><Relationship Id="rId2" Type="http://schemas.openxmlformats.org/officeDocument/2006/relationships/tags" Target="../tags/tag1.xml"/><Relationship Id="rId1" Type="http://schemas.openxmlformats.org/officeDocument/2006/relationships/themeOverride" Target="../theme/themeOverride1.xml"/><Relationship Id="rId6" Type="http://schemas.openxmlformats.org/officeDocument/2006/relationships/oleObject" Target="../embeddings/oleObject1.bin"/><Relationship Id="rId5" Type="http://schemas.openxmlformats.org/officeDocument/2006/relationships/notesSlide" Target="../notesSlides/notesSlide1.xml"/><Relationship Id="rId10" Type="http://schemas.openxmlformats.org/officeDocument/2006/relationships/image" Target="../media/image7.png"/><Relationship Id="rId4" Type="http://schemas.openxmlformats.org/officeDocument/2006/relationships/slideLayout" Target="../slideLayouts/slideLayout9.xml"/><Relationship Id="rId9" Type="http://schemas.openxmlformats.org/officeDocument/2006/relationships/image" Target="../media/image6.png"/></Relationships>
</file>

<file path=ppt/slides/_rels/slide10.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40.png"/></Relationships>
</file>

<file path=ppt/slides/_rels/slide12.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7.png"/><Relationship Id="rId7" Type="http://schemas.openxmlformats.org/officeDocument/2006/relationships/image" Target="../media/image44.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3.xml"/><Relationship Id="rId5" Type="http://schemas.openxmlformats.org/officeDocument/2006/relationships/image" Target="../media/image47.png"/><Relationship Id="rId4" Type="http://schemas.openxmlformats.org/officeDocument/2006/relationships/image" Target="../media/image46.png"/></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3.xml"/><Relationship Id="rId5" Type="http://schemas.openxmlformats.org/officeDocument/2006/relationships/image" Target="../media/image47.png"/><Relationship Id="rId4" Type="http://schemas.openxmlformats.org/officeDocument/2006/relationships/image" Target="../media/image48.png"/></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3.xml"/><Relationship Id="rId5" Type="http://schemas.openxmlformats.org/officeDocument/2006/relationships/image" Target="../media/image49.png"/><Relationship Id="rId4" Type="http://schemas.openxmlformats.org/officeDocument/2006/relationships/image" Target="../media/image47.png"/></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3.xml"/><Relationship Id="rId5" Type="http://schemas.openxmlformats.org/officeDocument/2006/relationships/image" Target="../media/image51.png"/><Relationship Id="rId4" Type="http://schemas.openxmlformats.org/officeDocument/2006/relationships/image" Target="../media/image50.png"/></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7.xml"/><Relationship Id="rId1" Type="http://schemas.openxmlformats.org/officeDocument/2006/relationships/slideLayout" Target="../slideLayouts/slideLayout3.xml"/><Relationship Id="rId5" Type="http://schemas.openxmlformats.org/officeDocument/2006/relationships/image" Target="../media/image53.png"/><Relationship Id="rId4" Type="http://schemas.openxmlformats.org/officeDocument/2006/relationships/image" Target="../media/image52.png"/></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57.png"/><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61.png"/><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22.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68.png"/><Relationship Id="rId2" Type="http://schemas.openxmlformats.org/officeDocument/2006/relationships/notesSlide" Target="../notesSlides/notesSlide22.xml"/><Relationship Id="rId1" Type="http://schemas.openxmlformats.org/officeDocument/2006/relationships/slideLayout" Target="../slideLayouts/slideLayout3.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23.xml.rels><?xml version="1.0" encoding="UTF-8" standalone="yes"?>
<Relationships xmlns="http://schemas.openxmlformats.org/package/2006/relationships"><Relationship Id="rId8" Type="http://schemas.openxmlformats.org/officeDocument/2006/relationships/image" Target="../media/image73.png"/><Relationship Id="rId13" Type="http://schemas.openxmlformats.org/officeDocument/2006/relationships/image" Target="../media/image78.png"/><Relationship Id="rId3" Type="http://schemas.openxmlformats.org/officeDocument/2006/relationships/image" Target="../media/image7.png"/><Relationship Id="rId7" Type="http://schemas.openxmlformats.org/officeDocument/2006/relationships/image" Target="../media/image72.png"/><Relationship Id="rId12" Type="http://schemas.openxmlformats.org/officeDocument/2006/relationships/image" Target="../media/image77.png"/><Relationship Id="rId2" Type="http://schemas.openxmlformats.org/officeDocument/2006/relationships/notesSlide" Target="../notesSlides/notesSlide23.xml"/><Relationship Id="rId1" Type="http://schemas.openxmlformats.org/officeDocument/2006/relationships/slideLayout" Target="../slideLayouts/slideLayout3.xml"/><Relationship Id="rId6" Type="http://schemas.openxmlformats.org/officeDocument/2006/relationships/image" Target="../media/image71.png"/><Relationship Id="rId11" Type="http://schemas.openxmlformats.org/officeDocument/2006/relationships/image" Target="../media/image76.png"/><Relationship Id="rId5" Type="http://schemas.openxmlformats.org/officeDocument/2006/relationships/image" Target="../media/image70.png"/><Relationship Id="rId10" Type="http://schemas.openxmlformats.org/officeDocument/2006/relationships/image" Target="../media/image75.png"/><Relationship Id="rId4" Type="http://schemas.openxmlformats.org/officeDocument/2006/relationships/image" Target="../media/image69.png"/><Relationship Id="rId9" Type="http://schemas.openxmlformats.org/officeDocument/2006/relationships/image" Target="../media/image74.png"/><Relationship Id="rId14" Type="http://schemas.openxmlformats.org/officeDocument/2006/relationships/image" Target="../media/image79.png"/></Relationships>
</file>

<file path=ppt/slides/_rels/slide24.xml.rels><?xml version="1.0" encoding="UTF-8" standalone="yes"?>
<Relationships xmlns="http://schemas.openxmlformats.org/package/2006/relationships"><Relationship Id="rId8" Type="http://schemas.openxmlformats.org/officeDocument/2006/relationships/image" Target="../media/image84.png"/><Relationship Id="rId13" Type="http://schemas.openxmlformats.org/officeDocument/2006/relationships/image" Target="../media/image89.png"/><Relationship Id="rId3" Type="http://schemas.openxmlformats.org/officeDocument/2006/relationships/image" Target="../media/image7.png"/><Relationship Id="rId7" Type="http://schemas.openxmlformats.org/officeDocument/2006/relationships/image" Target="../media/image83.png"/><Relationship Id="rId12" Type="http://schemas.openxmlformats.org/officeDocument/2006/relationships/image" Target="../media/image88.png"/><Relationship Id="rId2" Type="http://schemas.openxmlformats.org/officeDocument/2006/relationships/notesSlide" Target="../notesSlides/notesSlide24.xml"/><Relationship Id="rId16" Type="http://schemas.openxmlformats.org/officeDocument/2006/relationships/image" Target="../media/image92.png"/><Relationship Id="rId1" Type="http://schemas.openxmlformats.org/officeDocument/2006/relationships/slideLayout" Target="../slideLayouts/slideLayout3.xml"/><Relationship Id="rId6" Type="http://schemas.openxmlformats.org/officeDocument/2006/relationships/image" Target="../media/image82.png"/><Relationship Id="rId11" Type="http://schemas.openxmlformats.org/officeDocument/2006/relationships/image" Target="../media/image87.png"/><Relationship Id="rId5" Type="http://schemas.openxmlformats.org/officeDocument/2006/relationships/image" Target="../media/image81.png"/><Relationship Id="rId15" Type="http://schemas.openxmlformats.org/officeDocument/2006/relationships/image" Target="../media/image91.png"/><Relationship Id="rId10" Type="http://schemas.openxmlformats.org/officeDocument/2006/relationships/image" Target="../media/image86.png"/><Relationship Id="rId4" Type="http://schemas.openxmlformats.org/officeDocument/2006/relationships/image" Target="../media/image80.png"/><Relationship Id="rId9" Type="http://schemas.openxmlformats.org/officeDocument/2006/relationships/image" Target="../media/image85.png"/><Relationship Id="rId14" Type="http://schemas.openxmlformats.org/officeDocument/2006/relationships/image" Target="../media/image90.png"/></Relationships>
</file>

<file path=ppt/slides/_rels/slide25.xml.rels><?xml version="1.0" encoding="UTF-8" standalone="yes"?>
<Relationships xmlns="http://schemas.openxmlformats.org/package/2006/relationships"><Relationship Id="rId8" Type="http://schemas.openxmlformats.org/officeDocument/2006/relationships/image" Target="../media/image97.jpeg"/><Relationship Id="rId3" Type="http://schemas.openxmlformats.org/officeDocument/2006/relationships/image" Target="../media/image7.png"/><Relationship Id="rId7" Type="http://schemas.openxmlformats.org/officeDocument/2006/relationships/image" Target="../media/image96.jpeg"/><Relationship Id="rId2" Type="http://schemas.openxmlformats.org/officeDocument/2006/relationships/notesSlide" Target="../notesSlides/notesSlide25.xml"/><Relationship Id="rId1" Type="http://schemas.openxmlformats.org/officeDocument/2006/relationships/slideLayout" Target="../slideLayouts/slideLayout3.xml"/><Relationship Id="rId6" Type="http://schemas.openxmlformats.org/officeDocument/2006/relationships/image" Target="../media/image95.jpeg"/><Relationship Id="rId5" Type="http://schemas.openxmlformats.org/officeDocument/2006/relationships/image" Target="../media/image94.png"/><Relationship Id="rId4" Type="http://schemas.openxmlformats.org/officeDocument/2006/relationships/image" Target="../media/image93.jpeg"/><Relationship Id="rId9" Type="http://schemas.openxmlformats.org/officeDocument/2006/relationships/image" Target="../media/image98.png"/></Relationships>
</file>

<file path=ppt/slides/_rels/slide26.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image" Target="../media/image7.png"/><Relationship Id="rId7" Type="http://schemas.openxmlformats.org/officeDocument/2006/relationships/image" Target="../media/image102.png"/><Relationship Id="rId2" Type="http://schemas.openxmlformats.org/officeDocument/2006/relationships/notesSlide" Target="../notesSlides/notesSlide26.xml"/><Relationship Id="rId1" Type="http://schemas.openxmlformats.org/officeDocument/2006/relationships/slideLayout" Target="../slideLayouts/slideLayout3.xml"/><Relationship Id="rId6" Type="http://schemas.openxmlformats.org/officeDocument/2006/relationships/image" Target="../media/image101.png"/><Relationship Id="rId5" Type="http://schemas.openxmlformats.org/officeDocument/2006/relationships/image" Target="../media/image100.png"/><Relationship Id="rId10" Type="http://schemas.openxmlformats.org/officeDocument/2006/relationships/image" Target="../media/image105.png"/><Relationship Id="rId4" Type="http://schemas.openxmlformats.org/officeDocument/2006/relationships/image" Target="../media/image99.png"/><Relationship Id="rId9" Type="http://schemas.openxmlformats.org/officeDocument/2006/relationships/image" Target="../media/image104.png"/></Relationships>
</file>

<file path=ppt/slides/_rels/slide27.xml.rels><?xml version="1.0" encoding="UTF-8" standalone="yes"?>
<Relationships xmlns="http://schemas.openxmlformats.org/package/2006/relationships"><Relationship Id="rId8" Type="http://schemas.openxmlformats.org/officeDocument/2006/relationships/image" Target="../media/image110.png"/><Relationship Id="rId13" Type="http://schemas.openxmlformats.org/officeDocument/2006/relationships/image" Target="../media/image115.png"/><Relationship Id="rId3" Type="http://schemas.openxmlformats.org/officeDocument/2006/relationships/image" Target="../media/image7.png"/><Relationship Id="rId7" Type="http://schemas.openxmlformats.org/officeDocument/2006/relationships/image" Target="../media/image109.png"/><Relationship Id="rId12" Type="http://schemas.openxmlformats.org/officeDocument/2006/relationships/image" Target="../media/image114.png"/><Relationship Id="rId2" Type="http://schemas.openxmlformats.org/officeDocument/2006/relationships/notesSlide" Target="../notesSlides/notesSlide27.xml"/><Relationship Id="rId1" Type="http://schemas.openxmlformats.org/officeDocument/2006/relationships/slideLayout" Target="../slideLayouts/slideLayout3.xml"/><Relationship Id="rId6" Type="http://schemas.openxmlformats.org/officeDocument/2006/relationships/image" Target="../media/image108.png"/><Relationship Id="rId11" Type="http://schemas.openxmlformats.org/officeDocument/2006/relationships/image" Target="../media/image113.png"/><Relationship Id="rId5" Type="http://schemas.openxmlformats.org/officeDocument/2006/relationships/image" Target="../media/image107.png"/><Relationship Id="rId15" Type="http://schemas.openxmlformats.org/officeDocument/2006/relationships/image" Target="../media/image117.png"/><Relationship Id="rId10" Type="http://schemas.openxmlformats.org/officeDocument/2006/relationships/image" Target="../media/image112.png"/><Relationship Id="rId4" Type="http://schemas.openxmlformats.org/officeDocument/2006/relationships/image" Target="../media/image106.png"/><Relationship Id="rId9" Type="http://schemas.openxmlformats.org/officeDocument/2006/relationships/image" Target="../media/image111.png"/><Relationship Id="rId14" Type="http://schemas.openxmlformats.org/officeDocument/2006/relationships/image" Target="../media/image116.png"/></Relationships>
</file>

<file path=ppt/slides/_rels/slide28.xml.rels><?xml version="1.0" encoding="UTF-8" standalone="yes"?>
<Relationships xmlns="http://schemas.openxmlformats.org/package/2006/relationships"><Relationship Id="rId8" Type="http://schemas.openxmlformats.org/officeDocument/2006/relationships/image" Target="../media/image101.png"/><Relationship Id="rId13" Type="http://schemas.openxmlformats.org/officeDocument/2006/relationships/image" Target="NULL"/><Relationship Id="rId3" Type="http://schemas.openxmlformats.org/officeDocument/2006/relationships/image" Target="../media/image93.jpeg"/><Relationship Id="rId7" Type="http://schemas.openxmlformats.org/officeDocument/2006/relationships/image" Target="../media/image99.png"/><Relationship Id="rId12" Type="http://schemas.openxmlformats.org/officeDocument/2006/relationships/image" Target="NULL"/><Relationship Id="rId2" Type="http://schemas.openxmlformats.org/officeDocument/2006/relationships/notesSlide" Target="../notesSlides/notesSlide28.xml"/><Relationship Id="rId16" Type="http://schemas.openxmlformats.org/officeDocument/2006/relationships/image" Target="NULL"/><Relationship Id="rId1" Type="http://schemas.openxmlformats.org/officeDocument/2006/relationships/slideLayout" Target="../slideLayouts/slideLayout3.xml"/><Relationship Id="rId6" Type="http://schemas.openxmlformats.org/officeDocument/2006/relationships/image" Target="../media/image97.jpeg"/><Relationship Id="rId11" Type="http://schemas.openxmlformats.org/officeDocument/2006/relationships/image" Target="NULL"/><Relationship Id="rId5" Type="http://schemas.openxmlformats.org/officeDocument/2006/relationships/image" Target="../media/image96.jpeg"/><Relationship Id="rId15" Type="http://schemas.openxmlformats.org/officeDocument/2006/relationships/image" Target="NULL"/><Relationship Id="rId10" Type="http://schemas.openxmlformats.org/officeDocument/2006/relationships/image" Target="NULL"/><Relationship Id="rId4" Type="http://schemas.openxmlformats.org/officeDocument/2006/relationships/image" Target="../media/image95.jpeg"/><Relationship Id="rId9" Type="http://schemas.openxmlformats.org/officeDocument/2006/relationships/image" Target="NULL"/><Relationship Id="rId14" Type="http://schemas.openxmlformats.org/officeDocument/2006/relationships/image" Target="NULL"/></Relationships>
</file>

<file path=ppt/slides/_rels/slide29.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70.png"/><Relationship Id="rId2" Type="http://schemas.openxmlformats.org/officeDocument/2006/relationships/notesSlide" Target="../notesSlides/notesSlide29.xml"/><Relationship Id="rId1" Type="http://schemas.openxmlformats.org/officeDocument/2006/relationships/slideLayout" Target="../slideLayouts/slideLayout3.xml"/><Relationship Id="rId6" Type="http://schemas.openxmlformats.org/officeDocument/2006/relationships/image" Target="../media/image160.png"/><Relationship Id="rId5" Type="http://schemas.openxmlformats.org/officeDocument/2006/relationships/image" Target="../media/image150.png"/><Relationship Id="rId4" Type="http://schemas.openxmlformats.org/officeDocument/2006/relationships/image" Target="../media/image140.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8" Type="http://schemas.openxmlformats.org/officeDocument/2006/relationships/image" Target="../media/image1100.png"/><Relationship Id="rId13" Type="http://schemas.openxmlformats.org/officeDocument/2006/relationships/image" Target="../media/image210.png"/><Relationship Id="rId3" Type="http://schemas.openxmlformats.org/officeDocument/2006/relationships/image" Target="../media/image7.png"/><Relationship Id="rId7" Type="http://schemas.openxmlformats.org/officeDocument/2006/relationships/image" Target="../media/image1090.png"/><Relationship Id="rId12" Type="http://schemas.openxmlformats.org/officeDocument/2006/relationships/image" Target="../media/image200.png"/><Relationship Id="rId17" Type="http://schemas.openxmlformats.org/officeDocument/2006/relationships/image" Target="../media/image250.png"/><Relationship Id="rId2" Type="http://schemas.openxmlformats.org/officeDocument/2006/relationships/notesSlide" Target="../notesSlides/notesSlide30.xml"/><Relationship Id="rId16" Type="http://schemas.openxmlformats.org/officeDocument/2006/relationships/image" Target="../media/image240.png"/><Relationship Id="rId1" Type="http://schemas.openxmlformats.org/officeDocument/2006/relationships/slideLayout" Target="../slideLayouts/slideLayout3.xml"/><Relationship Id="rId6" Type="http://schemas.openxmlformats.org/officeDocument/2006/relationships/image" Target="../media/image1080.png"/><Relationship Id="rId11" Type="http://schemas.openxmlformats.org/officeDocument/2006/relationships/image" Target="../media/image190.png"/><Relationship Id="rId5" Type="http://schemas.openxmlformats.org/officeDocument/2006/relationships/image" Target="../media/image1070.png"/><Relationship Id="rId15" Type="http://schemas.openxmlformats.org/officeDocument/2006/relationships/image" Target="../media/image230.png"/><Relationship Id="rId10" Type="http://schemas.openxmlformats.org/officeDocument/2006/relationships/image" Target="../media/image180.png"/><Relationship Id="rId4" Type="http://schemas.openxmlformats.org/officeDocument/2006/relationships/image" Target="../media/image1060.png"/><Relationship Id="rId9" Type="http://schemas.openxmlformats.org/officeDocument/2006/relationships/image" Target="../media/image1110.png"/><Relationship Id="rId14" Type="http://schemas.openxmlformats.org/officeDocument/2006/relationships/image" Target="../media/image220.png"/></Relationships>
</file>

<file path=ppt/slides/_rels/slide3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1.xml"/><Relationship Id="rId1" Type="http://schemas.openxmlformats.org/officeDocument/2006/relationships/slideLayout" Target="../slideLayouts/slideLayout3.xml"/><Relationship Id="rId4" Type="http://schemas.openxmlformats.org/officeDocument/2006/relationships/image" Target="../media/image118.png"/></Relationships>
</file>

<file path=ppt/slides/_rels/slide32.xml.rels><?xml version="1.0" encoding="UTF-8" standalone="yes"?>
<Relationships xmlns="http://schemas.openxmlformats.org/package/2006/relationships"><Relationship Id="rId8" Type="http://schemas.openxmlformats.org/officeDocument/2006/relationships/image" Target="../media/image123.png"/><Relationship Id="rId3" Type="http://schemas.openxmlformats.org/officeDocument/2006/relationships/image" Target="../media/image7.png"/><Relationship Id="rId7" Type="http://schemas.openxmlformats.org/officeDocument/2006/relationships/image" Target="../media/image122.png"/><Relationship Id="rId2" Type="http://schemas.openxmlformats.org/officeDocument/2006/relationships/notesSlide" Target="../notesSlides/notesSlide32.xml"/><Relationship Id="rId1" Type="http://schemas.openxmlformats.org/officeDocument/2006/relationships/slideLayout" Target="../slideLayouts/slideLayout3.xml"/><Relationship Id="rId6" Type="http://schemas.openxmlformats.org/officeDocument/2006/relationships/image" Target="../media/image121.png"/><Relationship Id="rId5" Type="http://schemas.openxmlformats.org/officeDocument/2006/relationships/image" Target="../media/image120.png"/><Relationship Id="rId10" Type="http://schemas.openxmlformats.org/officeDocument/2006/relationships/image" Target="../media/image125.png"/><Relationship Id="rId4" Type="http://schemas.openxmlformats.org/officeDocument/2006/relationships/image" Target="../media/image119.png"/><Relationship Id="rId9" Type="http://schemas.openxmlformats.org/officeDocument/2006/relationships/image" Target="../media/image124.png"/></Relationships>
</file>

<file path=ppt/slides/_rels/slide33.xml.rels><?xml version="1.0" encoding="UTF-8" standalone="yes"?>
<Relationships xmlns="http://schemas.openxmlformats.org/package/2006/relationships"><Relationship Id="rId8" Type="http://schemas.openxmlformats.org/officeDocument/2006/relationships/image" Target="../media/image130.png"/><Relationship Id="rId3" Type="http://schemas.openxmlformats.org/officeDocument/2006/relationships/image" Target="../media/image7.png"/><Relationship Id="rId7" Type="http://schemas.openxmlformats.org/officeDocument/2006/relationships/image" Target="../media/image129.png"/><Relationship Id="rId2" Type="http://schemas.openxmlformats.org/officeDocument/2006/relationships/notesSlide" Target="../notesSlides/notesSlide33.xml"/><Relationship Id="rId1" Type="http://schemas.openxmlformats.org/officeDocument/2006/relationships/slideLayout" Target="../slideLayouts/slideLayout3.xml"/><Relationship Id="rId6" Type="http://schemas.openxmlformats.org/officeDocument/2006/relationships/image" Target="../media/image128.png"/><Relationship Id="rId5" Type="http://schemas.openxmlformats.org/officeDocument/2006/relationships/image" Target="../media/image127.png"/><Relationship Id="rId10" Type="http://schemas.openxmlformats.org/officeDocument/2006/relationships/image" Target="../media/image132.png"/><Relationship Id="rId4" Type="http://schemas.openxmlformats.org/officeDocument/2006/relationships/image" Target="../media/image126.png"/><Relationship Id="rId9" Type="http://schemas.openxmlformats.org/officeDocument/2006/relationships/image" Target="../media/image131.png"/></Relationships>
</file>

<file path=ppt/slides/_rels/slide34.xml.rels><?xml version="1.0" encoding="UTF-8" standalone="yes"?>
<Relationships xmlns="http://schemas.openxmlformats.org/package/2006/relationships"><Relationship Id="rId8" Type="http://schemas.openxmlformats.org/officeDocument/2006/relationships/image" Target="../media/image137.png"/><Relationship Id="rId3" Type="http://schemas.openxmlformats.org/officeDocument/2006/relationships/image" Target="../media/image7.png"/><Relationship Id="rId7" Type="http://schemas.openxmlformats.org/officeDocument/2006/relationships/image" Target="../media/image136.png"/><Relationship Id="rId2" Type="http://schemas.openxmlformats.org/officeDocument/2006/relationships/notesSlide" Target="../notesSlides/notesSlide34.xml"/><Relationship Id="rId1" Type="http://schemas.openxmlformats.org/officeDocument/2006/relationships/slideLayout" Target="../slideLayouts/slideLayout3.xml"/><Relationship Id="rId6" Type="http://schemas.openxmlformats.org/officeDocument/2006/relationships/image" Target="../media/image135.png"/><Relationship Id="rId5" Type="http://schemas.openxmlformats.org/officeDocument/2006/relationships/image" Target="../media/image134.png"/><Relationship Id="rId4" Type="http://schemas.openxmlformats.org/officeDocument/2006/relationships/image" Target="../media/image133.png"/><Relationship Id="rId9" Type="http://schemas.openxmlformats.org/officeDocument/2006/relationships/image" Target="../media/image138.png"/></Relationships>
</file>

<file path=ppt/slides/_rels/slide35.xml.rels><?xml version="1.0" encoding="UTF-8" standalone="yes"?>
<Relationships xmlns="http://schemas.openxmlformats.org/package/2006/relationships"><Relationship Id="rId3" Type="http://schemas.openxmlformats.org/officeDocument/2006/relationships/image" Target="../media/image139.png"/><Relationship Id="rId7" Type="http://schemas.openxmlformats.org/officeDocument/2006/relationships/image" Target="../media/image143.png"/><Relationship Id="rId2" Type="http://schemas.openxmlformats.org/officeDocument/2006/relationships/notesSlide" Target="../notesSlides/notesSlide35.xml"/><Relationship Id="rId1" Type="http://schemas.openxmlformats.org/officeDocument/2006/relationships/slideLayout" Target="../slideLayouts/slideLayout3.xml"/><Relationship Id="rId6" Type="http://schemas.openxmlformats.org/officeDocument/2006/relationships/image" Target="../media/image142.png"/><Relationship Id="rId5" Type="http://schemas.openxmlformats.org/officeDocument/2006/relationships/image" Target="../media/image141.png"/><Relationship Id="rId4" Type="http://schemas.openxmlformats.org/officeDocument/2006/relationships/image" Target="../media/image7.png"/></Relationships>
</file>

<file path=ppt/slides/_rels/slide36.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47.png"/><Relationship Id="rId2" Type="http://schemas.openxmlformats.org/officeDocument/2006/relationships/notesSlide" Target="../notesSlides/notesSlide36.xml"/><Relationship Id="rId1" Type="http://schemas.openxmlformats.org/officeDocument/2006/relationships/slideLayout" Target="../slideLayouts/slideLayout3.xml"/><Relationship Id="rId6" Type="http://schemas.openxmlformats.org/officeDocument/2006/relationships/image" Target="../media/image146.png"/><Relationship Id="rId5" Type="http://schemas.openxmlformats.org/officeDocument/2006/relationships/image" Target="../media/image145.png"/><Relationship Id="rId4" Type="http://schemas.openxmlformats.org/officeDocument/2006/relationships/image" Target="../media/image144.png"/></Relationships>
</file>

<file path=ppt/slides/_rels/slide3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7.xml"/><Relationship Id="rId1" Type="http://schemas.openxmlformats.org/officeDocument/2006/relationships/slideLayout" Target="../slideLayouts/slideLayout3.xml"/><Relationship Id="rId4" Type="http://schemas.openxmlformats.org/officeDocument/2006/relationships/image" Target="../media/image148.png"/></Relationships>
</file>

<file path=ppt/slides/_rels/slide38.xml.rels><?xml version="1.0" encoding="UTF-8" standalone="yes"?>
<Relationships xmlns="http://schemas.openxmlformats.org/package/2006/relationships"><Relationship Id="rId8" Type="http://schemas.openxmlformats.org/officeDocument/2006/relationships/image" Target="../media/image154.png"/><Relationship Id="rId3" Type="http://schemas.openxmlformats.org/officeDocument/2006/relationships/image" Target="../media/image7.png"/><Relationship Id="rId7" Type="http://schemas.openxmlformats.org/officeDocument/2006/relationships/image" Target="../media/image153.png"/><Relationship Id="rId2" Type="http://schemas.openxmlformats.org/officeDocument/2006/relationships/notesSlide" Target="../notesSlides/notesSlide38.xml"/><Relationship Id="rId1" Type="http://schemas.openxmlformats.org/officeDocument/2006/relationships/slideLayout" Target="../slideLayouts/slideLayout3.xml"/><Relationship Id="rId6" Type="http://schemas.openxmlformats.org/officeDocument/2006/relationships/image" Target="../media/image152.png"/><Relationship Id="rId5" Type="http://schemas.openxmlformats.org/officeDocument/2006/relationships/image" Target="../media/image151.png"/><Relationship Id="rId4" Type="http://schemas.openxmlformats.org/officeDocument/2006/relationships/image" Target="../media/image149.png"/><Relationship Id="rId9" Type="http://schemas.openxmlformats.org/officeDocument/2006/relationships/image" Target="../media/image155.png"/></Relationships>
</file>

<file path=ppt/slides/_rels/slide39.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59.png"/><Relationship Id="rId2" Type="http://schemas.openxmlformats.org/officeDocument/2006/relationships/notesSlide" Target="../notesSlides/notesSlide39.xml"/><Relationship Id="rId1" Type="http://schemas.openxmlformats.org/officeDocument/2006/relationships/slideLayout" Target="../slideLayouts/slideLayout3.xml"/><Relationship Id="rId6" Type="http://schemas.openxmlformats.org/officeDocument/2006/relationships/image" Target="../media/image158.png"/><Relationship Id="rId5" Type="http://schemas.openxmlformats.org/officeDocument/2006/relationships/image" Target="../media/image157.png"/><Relationship Id="rId4" Type="http://schemas.openxmlformats.org/officeDocument/2006/relationships/image" Target="../media/image156.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0.xml"/><Relationship Id="rId1" Type="http://schemas.openxmlformats.org/officeDocument/2006/relationships/slideLayout" Target="../slideLayouts/slideLayout3.xml"/><Relationship Id="rId6" Type="http://schemas.openxmlformats.org/officeDocument/2006/relationships/image" Target="../media/image280.png"/><Relationship Id="rId5" Type="http://schemas.openxmlformats.org/officeDocument/2006/relationships/image" Target="../media/image270.png"/><Relationship Id="rId4" Type="http://schemas.openxmlformats.org/officeDocument/2006/relationships/image" Target="../media/image260.png"/></Relationships>
</file>

<file path=ppt/slides/_rels/slide4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1.xml"/><Relationship Id="rId1" Type="http://schemas.openxmlformats.org/officeDocument/2006/relationships/slideLayout" Target="../slideLayouts/slideLayout3.xml"/><Relationship Id="rId6" Type="http://schemas.openxmlformats.org/officeDocument/2006/relationships/image" Target="../media/image163.png"/><Relationship Id="rId5" Type="http://schemas.openxmlformats.org/officeDocument/2006/relationships/image" Target="../media/image162.png"/><Relationship Id="rId4" Type="http://schemas.openxmlformats.org/officeDocument/2006/relationships/image" Target="../media/image161.png"/></Relationships>
</file>

<file path=ppt/slides/_rels/slide42.xml.rels><?xml version="1.0" encoding="UTF-8" standalone="yes"?>
<Relationships xmlns="http://schemas.openxmlformats.org/package/2006/relationships"><Relationship Id="rId8" Type="http://schemas.openxmlformats.org/officeDocument/2006/relationships/image" Target="../media/image168.png"/><Relationship Id="rId3" Type="http://schemas.openxmlformats.org/officeDocument/2006/relationships/image" Target="../media/image7.png"/><Relationship Id="rId7" Type="http://schemas.openxmlformats.org/officeDocument/2006/relationships/image" Target="../media/image167.png"/><Relationship Id="rId2" Type="http://schemas.openxmlformats.org/officeDocument/2006/relationships/notesSlide" Target="../notesSlides/notesSlide42.xml"/><Relationship Id="rId1" Type="http://schemas.openxmlformats.org/officeDocument/2006/relationships/slideLayout" Target="../slideLayouts/slideLayout3.xml"/><Relationship Id="rId6" Type="http://schemas.openxmlformats.org/officeDocument/2006/relationships/image" Target="../media/image166.png"/><Relationship Id="rId5" Type="http://schemas.openxmlformats.org/officeDocument/2006/relationships/image" Target="../media/image165.png"/><Relationship Id="rId4" Type="http://schemas.openxmlformats.org/officeDocument/2006/relationships/image" Target="../media/image164.png"/><Relationship Id="rId9" Type="http://schemas.openxmlformats.org/officeDocument/2006/relationships/image" Target="../media/image169.png"/></Relationships>
</file>

<file path=ppt/slides/_rels/slide43.xml.rels><?xml version="1.0" encoding="UTF-8" standalone="yes"?>
<Relationships xmlns="http://schemas.openxmlformats.org/package/2006/relationships"><Relationship Id="rId8" Type="http://schemas.openxmlformats.org/officeDocument/2006/relationships/image" Target="../media/image175.png"/><Relationship Id="rId3" Type="http://schemas.openxmlformats.org/officeDocument/2006/relationships/image" Target="../media/image7.png"/><Relationship Id="rId7" Type="http://schemas.openxmlformats.org/officeDocument/2006/relationships/image" Target="../media/image174.png"/><Relationship Id="rId2" Type="http://schemas.openxmlformats.org/officeDocument/2006/relationships/notesSlide" Target="../notesSlides/notesSlide43.xml"/><Relationship Id="rId1" Type="http://schemas.openxmlformats.org/officeDocument/2006/relationships/slideLayout" Target="../slideLayouts/slideLayout3.xml"/><Relationship Id="rId6" Type="http://schemas.openxmlformats.org/officeDocument/2006/relationships/image" Target="../media/image173.png"/><Relationship Id="rId5" Type="http://schemas.openxmlformats.org/officeDocument/2006/relationships/image" Target="../media/image172.png"/><Relationship Id="rId4" Type="http://schemas.openxmlformats.org/officeDocument/2006/relationships/image" Target="../media/image171.png"/></Relationships>
</file>

<file path=ppt/slides/_rels/slide4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tags" Target="../tags/tag4.xml"/><Relationship Id="rId7" Type="http://schemas.openxmlformats.org/officeDocument/2006/relationships/image" Target="../media/image4.emf"/><Relationship Id="rId2" Type="http://schemas.openxmlformats.org/officeDocument/2006/relationships/tags" Target="../tags/tag3.xml"/><Relationship Id="rId1" Type="http://schemas.openxmlformats.org/officeDocument/2006/relationships/themeOverride" Target="../theme/themeOverride2.xml"/><Relationship Id="rId6" Type="http://schemas.openxmlformats.org/officeDocument/2006/relationships/oleObject" Target="../embeddings/oleObject2.bin"/><Relationship Id="rId5" Type="http://schemas.openxmlformats.org/officeDocument/2006/relationships/notesSlide" Target="../notesSlides/notesSlide45.xml"/><Relationship Id="rId10" Type="http://schemas.openxmlformats.org/officeDocument/2006/relationships/image" Target="../media/image7.png"/><Relationship Id="rId4" Type="http://schemas.openxmlformats.org/officeDocument/2006/relationships/slideLayout" Target="../slideLayouts/slideLayout9.xml"/><Relationship Id="rId9" Type="http://schemas.openxmlformats.org/officeDocument/2006/relationships/image" Target="../media/image6.png"/></Relationships>
</file>

<file path=ppt/slides/_rels/slide5.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s>
</file>

<file path=ppt/slides/_rels/slide6.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7.png"/><Relationship Id="rId7"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18.png"/><Relationship Id="rId11" Type="http://schemas.openxmlformats.org/officeDocument/2006/relationships/image" Target="../media/image23.png"/><Relationship Id="rId5" Type="http://schemas.openxmlformats.org/officeDocument/2006/relationships/image" Target="../media/image17.pn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png"/></Relationships>
</file>

<file path=ppt/slides/_rels/slide7.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7.png"/><Relationship Id="rId7"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26.png"/><Relationship Id="rId11" Type="http://schemas.openxmlformats.org/officeDocument/2006/relationships/image" Target="../media/image31.png"/><Relationship Id="rId5" Type="http://schemas.openxmlformats.org/officeDocument/2006/relationships/image" Target="../media/image25.png"/><Relationship Id="rId10" Type="http://schemas.openxmlformats.org/officeDocument/2006/relationships/image" Target="../media/image30.png"/><Relationship Id="rId4" Type="http://schemas.openxmlformats.org/officeDocument/2006/relationships/image" Target="../media/image24.png"/><Relationship Id="rId9" Type="http://schemas.openxmlformats.org/officeDocument/2006/relationships/image" Target="../media/image29.png"/></Relationships>
</file>

<file path=ppt/slides/_rels/slide8.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7.png"/><Relationship Id="rId7" Type="http://schemas.openxmlformats.org/officeDocument/2006/relationships/image" Target="../media/image35.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34.png"/><Relationship Id="rId11" Type="http://schemas.openxmlformats.org/officeDocument/2006/relationships/image" Target="../media/image39.png"/><Relationship Id="rId5" Type="http://schemas.openxmlformats.org/officeDocument/2006/relationships/image" Target="../media/image33.png"/><Relationship Id="rId10" Type="http://schemas.openxmlformats.org/officeDocument/2006/relationships/image" Target="../media/image38.png"/><Relationship Id="rId4" Type="http://schemas.openxmlformats.org/officeDocument/2006/relationships/image" Target="../media/image32.png"/><Relationship Id="rId9" Type="http://schemas.openxmlformats.org/officeDocument/2006/relationships/image" Target="../media/image37.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对象 2" hidden="1"/>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6" imgW="9525" imgH="9525" progId="TCLayout.ActiveDocument.1">
                  <p:embed/>
                </p:oleObj>
              </mc:Choice>
              <mc:Fallback>
                <p:oleObj name="think-cell Slide" r:id="rId6" imgW="9525" imgH="9525" progId="TCLayout.ActiveDocument.1">
                  <p:embed/>
                  <p:pic>
                    <p:nvPicPr>
                      <p:cNvPr id="3" name="对象 2" hidden="1"/>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2" name="矩形 1" hidden="1"/>
          <p:cNvSpPr/>
          <p:nvPr>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lnSpc>
                <a:spcPct val="90000"/>
              </a:lnSpc>
              <a:spcBef>
                <a:spcPct val="0"/>
              </a:spcBef>
              <a:spcAft>
                <a:spcPct val="0"/>
              </a:spcAft>
            </a:pPr>
            <a:endParaRPr lang="en-US" altLang="zh-CN" sz="4000" b="1">
              <a:latin typeface="Arial" panose="020B0604020202020204" pitchFamily="34" charset="0"/>
              <a:ea typeface="微软雅黑" panose="020B0503020204020204" pitchFamily="34" charset="-122"/>
              <a:cs typeface="+mj-cs"/>
              <a:sym typeface="Arial" panose="020B0604020202020204" pitchFamily="34" charset="0"/>
            </a:endParaRPr>
          </a:p>
        </p:txBody>
      </p:sp>
      <p:sp>
        <p:nvSpPr>
          <p:cNvPr id="4" name="标题 3"/>
          <p:cNvSpPr>
            <a:spLocks noGrp="1"/>
          </p:cNvSpPr>
          <p:nvPr>
            <p:ph type="title"/>
          </p:nvPr>
        </p:nvSpPr>
        <p:spPr>
          <a:xfrm>
            <a:off x="906776" y="2169043"/>
            <a:ext cx="5346078" cy="1343076"/>
          </a:xfrm>
        </p:spPr>
        <p:txBody>
          <a:bodyPr>
            <a:normAutofit fontScale="90000"/>
          </a:bodyPr>
          <a:lstStyle/>
          <a:p>
            <a:r>
              <a:rPr kumimoji="1" lang="en-US" altLang="zh-CN" sz="3200" dirty="0">
                <a:sym typeface="+mn-ea"/>
              </a:rPr>
              <a:t>Analysis of the energy sustainability of Machine Learning algorithms</a:t>
            </a:r>
            <a:endParaRPr lang="en-US" altLang="zh-CN" sz="3200" dirty="0">
              <a:cs typeface="Arial"/>
            </a:endParaRPr>
          </a:p>
        </p:txBody>
      </p:sp>
      <p:sp>
        <p:nvSpPr>
          <p:cNvPr id="11" name="文本占位符 5">
            <a:extLst>
              <a:ext uri="{FF2B5EF4-FFF2-40B4-BE49-F238E27FC236}">
                <a16:creationId xmlns:a16="http://schemas.microsoft.com/office/drawing/2014/main" id="{33C6CE68-C2C1-F282-524E-5539C7E285BE}"/>
              </a:ext>
            </a:extLst>
          </p:cNvPr>
          <p:cNvSpPr>
            <a:spLocks noGrp="1"/>
          </p:cNvSpPr>
          <p:nvPr>
            <p:ph type="body" idx="1"/>
          </p:nvPr>
        </p:nvSpPr>
        <p:spPr>
          <a:xfrm>
            <a:off x="906776" y="4035993"/>
            <a:ext cx="2114554" cy="466204"/>
          </a:xfrm>
        </p:spPr>
        <p:txBody>
          <a:bodyPr/>
          <a:lstStyle/>
          <a:p>
            <a:pPr fontAlgn="auto">
              <a:lnSpc>
                <a:spcPts val="800"/>
              </a:lnSpc>
            </a:pPr>
            <a:r>
              <a:rPr lang="en-US" altLang="zh-CN" sz="1400" dirty="0">
                <a:sym typeface="+mn-ea"/>
              </a:rPr>
              <a:t>Students:</a:t>
            </a:r>
          </a:p>
          <a:p>
            <a:pPr>
              <a:lnSpc>
                <a:spcPts val="800"/>
              </a:lnSpc>
            </a:pPr>
            <a:r>
              <a:rPr lang="zh-CN" altLang="en-US" sz="1400" dirty="0">
                <a:sym typeface="+mn-ea"/>
              </a:rPr>
              <a:t>                </a:t>
            </a:r>
            <a:r>
              <a:rPr lang="en-US" altLang="zh-CN" sz="1400" dirty="0">
                <a:sym typeface="+mn-ea"/>
              </a:rPr>
              <a:t>Yin Jun</a:t>
            </a:r>
            <a:endParaRPr lang="en-US" altLang="zh-CN" sz="1400" dirty="0">
              <a:cs typeface="Arial"/>
            </a:endParaRPr>
          </a:p>
        </p:txBody>
      </p:sp>
      <p:cxnSp>
        <p:nvCxnSpPr>
          <p:cNvPr id="21" name="直接连接符 20"/>
          <p:cNvCxnSpPr/>
          <p:nvPr/>
        </p:nvCxnSpPr>
        <p:spPr>
          <a:xfrm>
            <a:off x="669925" y="934085"/>
            <a:ext cx="5715" cy="143446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9" name="图片 8"/>
          <p:cNvPicPr>
            <a:picLocks noChangeAspect="1"/>
          </p:cNvPicPr>
          <p:nvPr/>
        </p:nvPicPr>
        <p:blipFill>
          <a:blip r:embed="rId8"/>
          <a:stretch>
            <a:fillRect/>
          </a:stretch>
        </p:blipFill>
        <p:spPr>
          <a:xfrm>
            <a:off x="-6350" y="5506720"/>
            <a:ext cx="3027680" cy="1332230"/>
          </a:xfrm>
          <a:prstGeom prst="rect">
            <a:avLst/>
          </a:prstGeom>
        </p:spPr>
      </p:pic>
      <p:pic>
        <p:nvPicPr>
          <p:cNvPr id="7" name="图片 6"/>
          <p:cNvPicPr>
            <a:picLocks noChangeAspect="1"/>
          </p:cNvPicPr>
          <p:nvPr/>
        </p:nvPicPr>
        <p:blipFill>
          <a:blip r:embed="rId9"/>
          <a:stretch>
            <a:fillRect/>
          </a:stretch>
        </p:blipFill>
        <p:spPr>
          <a:xfrm>
            <a:off x="1378585" y="6118225"/>
            <a:ext cx="1642745" cy="720725"/>
          </a:xfrm>
          <a:prstGeom prst="rect">
            <a:avLst/>
          </a:prstGeom>
        </p:spPr>
      </p:pic>
      <p:sp>
        <p:nvSpPr>
          <p:cNvPr id="12" name="文本框 11">
            <a:extLst>
              <a:ext uri="{FF2B5EF4-FFF2-40B4-BE49-F238E27FC236}">
                <a16:creationId xmlns:a16="http://schemas.microsoft.com/office/drawing/2014/main" id="{8E874E43-FE07-F756-0A26-33F5EA3900EA}"/>
              </a:ext>
            </a:extLst>
          </p:cNvPr>
          <p:cNvSpPr txBox="1"/>
          <p:nvPr/>
        </p:nvSpPr>
        <p:spPr>
          <a:xfrm>
            <a:off x="3299909" y="4035993"/>
            <a:ext cx="2716095" cy="671787"/>
          </a:xfrm>
          <a:prstGeom prst="rect">
            <a:avLst/>
          </a:prstGeom>
          <a:noFill/>
        </p:spPr>
        <p:txBody>
          <a:bodyPr wrap="square" rtlCol="0">
            <a:spAutoFit/>
          </a:bodyPr>
          <a:lstStyle/>
          <a:p>
            <a:pPr defTabSz="913765">
              <a:lnSpc>
                <a:spcPts val="800"/>
              </a:lnSpc>
              <a:spcBef>
                <a:spcPts val="1000"/>
              </a:spcBef>
            </a:pPr>
            <a:r>
              <a:rPr lang="en-US" altLang="zh-CN" sz="1400" dirty="0">
                <a:solidFill>
                  <a:schemeClr val="bg1"/>
                </a:solidFill>
              </a:rPr>
              <a:t>Tutors:</a:t>
            </a:r>
            <a:r>
              <a:rPr lang="zh-CN" altLang="en-US" sz="1400" dirty="0">
                <a:solidFill>
                  <a:schemeClr val="bg1"/>
                </a:solidFill>
              </a:rPr>
              <a:t>   </a:t>
            </a:r>
            <a:endParaRPr lang="en-US" altLang="zh-CN" sz="1400" dirty="0">
              <a:solidFill>
                <a:schemeClr val="bg1"/>
              </a:solidFill>
            </a:endParaRPr>
          </a:p>
          <a:p>
            <a:pPr defTabSz="913765">
              <a:lnSpc>
                <a:spcPts val="800"/>
              </a:lnSpc>
              <a:spcBef>
                <a:spcPts val="1000"/>
              </a:spcBef>
            </a:pPr>
            <a:r>
              <a:rPr lang="en-US" altLang="zh-CN" sz="1400" dirty="0">
                <a:solidFill>
                  <a:schemeClr val="bg1"/>
                </a:solidFill>
              </a:rPr>
              <a:t>              Prof.</a:t>
            </a:r>
            <a:r>
              <a:rPr lang="zh-CN" altLang="en-US" sz="1400" dirty="0">
                <a:solidFill>
                  <a:schemeClr val="bg1"/>
                </a:solidFill>
              </a:rPr>
              <a:t> </a:t>
            </a:r>
            <a:r>
              <a:rPr lang="en-US" altLang="zh-CN" sz="1400" dirty="0" err="1">
                <a:solidFill>
                  <a:schemeClr val="bg1"/>
                </a:solidFill>
              </a:rPr>
              <a:t>Meo</a:t>
            </a:r>
            <a:r>
              <a:rPr lang="zh-CN" altLang="en-US" sz="1400" dirty="0">
                <a:solidFill>
                  <a:schemeClr val="bg1"/>
                </a:solidFill>
              </a:rPr>
              <a:t> </a:t>
            </a:r>
            <a:r>
              <a:rPr lang="en-US" altLang="zh-CN" sz="1400" dirty="0">
                <a:solidFill>
                  <a:schemeClr val="bg1"/>
                </a:solidFill>
              </a:rPr>
              <a:t>Michela</a:t>
            </a:r>
          </a:p>
          <a:p>
            <a:pPr defTabSz="913765">
              <a:lnSpc>
                <a:spcPts val="800"/>
              </a:lnSpc>
              <a:spcBef>
                <a:spcPts val="1000"/>
              </a:spcBef>
            </a:pPr>
            <a:r>
              <a:rPr lang="en-US" altLang="zh-CN" sz="1400" dirty="0">
                <a:solidFill>
                  <a:schemeClr val="bg1"/>
                </a:solidFill>
              </a:rPr>
              <a:t>              Prof. </a:t>
            </a:r>
            <a:r>
              <a:rPr lang="en-US" altLang="zh-CN" sz="1400" dirty="0" err="1">
                <a:solidFill>
                  <a:schemeClr val="bg1"/>
                </a:solidFill>
              </a:rPr>
              <a:t>Vallero</a:t>
            </a:r>
            <a:r>
              <a:rPr lang="zh-CN" altLang="en-US" sz="1400" dirty="0">
                <a:solidFill>
                  <a:schemeClr val="bg1"/>
                </a:solidFill>
              </a:rPr>
              <a:t> </a:t>
            </a:r>
            <a:r>
              <a:rPr lang="en-US" altLang="zh-CN" sz="1400" dirty="0">
                <a:solidFill>
                  <a:schemeClr val="bg1"/>
                </a:solidFill>
              </a:rPr>
              <a:t>Greta</a:t>
            </a:r>
          </a:p>
        </p:txBody>
      </p:sp>
      <p:sp>
        <p:nvSpPr>
          <p:cNvPr id="5" name="文本框 4">
            <a:extLst>
              <a:ext uri="{FF2B5EF4-FFF2-40B4-BE49-F238E27FC236}">
                <a16:creationId xmlns:a16="http://schemas.microsoft.com/office/drawing/2014/main" id="{4C51D62C-5F52-EF1C-138B-041679BB5F94}"/>
              </a:ext>
            </a:extLst>
          </p:cNvPr>
          <p:cNvSpPr txBox="1"/>
          <p:nvPr/>
        </p:nvSpPr>
        <p:spPr>
          <a:xfrm>
            <a:off x="5329413" y="6309310"/>
            <a:ext cx="1305303" cy="338554"/>
          </a:xfrm>
          <a:prstGeom prst="rect">
            <a:avLst/>
          </a:prstGeom>
          <a:noFill/>
        </p:spPr>
        <p:txBody>
          <a:bodyPr wrap="square" lIns="91440" tIns="45720" rIns="91440" bIns="45720" rtlCol="0" anchor="t">
            <a:spAutoFit/>
          </a:bodyPr>
          <a:lstStyle/>
          <a:p>
            <a:r>
              <a:rPr kumimoji="1" lang="en-US" altLang="zh-CN" sz="1600" dirty="0"/>
              <a:t>23/10/2023</a:t>
            </a:r>
            <a:endParaRPr kumimoji="1" lang="zh-CN" altLang="en-US" sz="1600" dirty="0"/>
          </a:p>
        </p:txBody>
      </p:sp>
      <p:pic>
        <p:nvPicPr>
          <p:cNvPr id="6" name="Google Shape;64;p1">
            <a:extLst>
              <a:ext uri="{FF2B5EF4-FFF2-40B4-BE49-F238E27FC236}">
                <a16:creationId xmlns:a16="http://schemas.microsoft.com/office/drawing/2014/main" id="{3123716C-7B7C-1213-1F9D-16B1AC486293}"/>
              </a:ext>
            </a:extLst>
          </p:cNvPr>
          <p:cNvPicPr preferRelativeResize="0"/>
          <p:nvPr/>
        </p:nvPicPr>
        <p:blipFill rotWithShape="1">
          <a:blip r:embed="rId10">
            <a:alphaModFix/>
          </a:blip>
          <a:srcRect/>
          <a:stretch/>
        </p:blipFill>
        <p:spPr>
          <a:xfrm>
            <a:off x="-6350" y="5423535"/>
            <a:ext cx="3292475" cy="1434465"/>
          </a:xfrm>
          <a:prstGeom prst="rect">
            <a:avLst/>
          </a:prstGeom>
          <a:noFill/>
          <a:ln>
            <a:noFill/>
          </a:ln>
        </p:spPr>
      </p:pic>
      <p:sp>
        <p:nvSpPr>
          <p:cNvPr id="16" name="文本框 15">
            <a:extLst>
              <a:ext uri="{FF2B5EF4-FFF2-40B4-BE49-F238E27FC236}">
                <a16:creationId xmlns:a16="http://schemas.microsoft.com/office/drawing/2014/main" id="{1C4E181F-A543-E0B1-0B43-5DD1B6D26ADC}"/>
              </a:ext>
            </a:extLst>
          </p:cNvPr>
          <p:cNvSpPr txBox="1"/>
          <p:nvPr/>
        </p:nvSpPr>
        <p:spPr>
          <a:xfrm>
            <a:off x="5000088" y="5933559"/>
            <a:ext cx="1963952" cy="369332"/>
          </a:xfrm>
          <a:prstGeom prst="rect">
            <a:avLst/>
          </a:prstGeom>
          <a:noFill/>
        </p:spPr>
        <p:txBody>
          <a:bodyPr wrap="square" rtlCol="0">
            <a:spAutoFit/>
          </a:bodyPr>
          <a:lstStyle/>
          <a:p>
            <a:r>
              <a:rPr kumimoji="1" lang="en-US" altLang="zh-CN" dirty="0"/>
              <a:t>First presentation</a:t>
            </a:r>
            <a:endParaRPr kumimoji="1" lang="zh-CN" alt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14">
            <a:extLst>
              <a:ext uri="{FF2B5EF4-FFF2-40B4-BE49-F238E27FC236}">
                <a16:creationId xmlns:a16="http://schemas.microsoft.com/office/drawing/2014/main" id="{C0F99ECD-93A5-AF94-206D-B3C2D29DA1EB}"/>
              </a:ext>
            </a:extLst>
          </p:cNvPr>
          <p:cNvSpPr>
            <a:spLocks noGrp="1"/>
          </p:cNvSpPr>
          <p:nvPr>
            <p:ph type="title"/>
          </p:nvPr>
        </p:nvSpPr>
        <p:spPr/>
        <p:txBody>
          <a:bodyPr/>
          <a:lstStyle/>
          <a:p>
            <a:r>
              <a:rPr lang="en-US" altLang="zh-CN" dirty="0"/>
              <a:t>Step</a:t>
            </a:r>
            <a:endParaRPr lang="zh-CN" altLang="en-US" dirty="0"/>
          </a:p>
        </p:txBody>
      </p:sp>
      <p:graphicFrame>
        <p:nvGraphicFramePr>
          <p:cNvPr id="18" name="Content Placeholder 2">
            <a:extLst>
              <a:ext uri="{FF2B5EF4-FFF2-40B4-BE49-F238E27FC236}">
                <a16:creationId xmlns:a16="http://schemas.microsoft.com/office/drawing/2014/main" id="{4FA32BF4-CC4B-4E91-FE4D-9A18B2134C90}"/>
              </a:ext>
            </a:extLst>
          </p:cNvPr>
          <p:cNvGraphicFramePr>
            <a:graphicFrameLocks/>
          </p:cNvGraphicFramePr>
          <p:nvPr>
            <p:extLst>
              <p:ext uri="{D42A27DB-BD31-4B8C-83A1-F6EECF244321}">
                <p14:modId xmlns:p14="http://schemas.microsoft.com/office/powerpoint/2010/main" val="1674757395"/>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灯片编号占位符 2">
            <a:extLst>
              <a:ext uri="{FF2B5EF4-FFF2-40B4-BE49-F238E27FC236}">
                <a16:creationId xmlns:a16="http://schemas.microsoft.com/office/drawing/2014/main" id="{F9AD5E64-E9FA-3BD3-AEF9-4C1616C904E1}"/>
              </a:ext>
            </a:extLst>
          </p:cNvPr>
          <p:cNvSpPr>
            <a:spLocks noGrp="1"/>
          </p:cNvSpPr>
          <p:nvPr>
            <p:ph type="sldNum" sz="quarter" idx="12"/>
          </p:nvPr>
        </p:nvSpPr>
        <p:spPr/>
        <p:txBody>
          <a:bodyPr/>
          <a:lstStyle/>
          <a:p>
            <a:fld id="{5DD3DB80-B894-403A-B48E-6FDC1A72010E}" type="slidenum">
              <a:rPr lang="zh-CN" altLang="en-US" smtClean="0"/>
              <a:t>10</a:t>
            </a:fld>
            <a:endParaRPr lang="zh-CN" altLang="en-US"/>
          </a:p>
        </p:txBody>
      </p:sp>
      <p:pic>
        <p:nvPicPr>
          <p:cNvPr id="4" name="Google Shape;64;p1" descr="徽标&#10;&#10;描述已自动生成">
            <a:extLst>
              <a:ext uri="{FF2B5EF4-FFF2-40B4-BE49-F238E27FC236}">
                <a16:creationId xmlns:a16="http://schemas.microsoft.com/office/drawing/2014/main" id="{E797683B-9D08-0DD4-0D92-B4721913B11E}"/>
              </a:ext>
            </a:extLst>
          </p:cNvPr>
          <p:cNvPicPr preferRelativeResize="0"/>
          <p:nvPr/>
        </p:nvPicPr>
        <p:blipFill rotWithShape="1">
          <a:blip r:embed="rId8">
            <a:alphaModFix/>
          </a:blip>
          <a:srcRect/>
          <a:stretch/>
        </p:blipFill>
        <p:spPr>
          <a:xfrm>
            <a:off x="9863328" y="1"/>
            <a:ext cx="2328672" cy="1028700"/>
          </a:xfrm>
          <a:prstGeom prst="rect">
            <a:avLst/>
          </a:prstGeom>
          <a:noFill/>
          <a:ln>
            <a:noFill/>
          </a:ln>
        </p:spPr>
      </p:pic>
    </p:spTree>
    <p:extLst>
      <p:ext uri="{BB962C8B-B14F-4D97-AF65-F5344CB8AC3E}">
        <p14:creationId xmlns:p14="http://schemas.microsoft.com/office/powerpoint/2010/main" val="1708180498"/>
      </p:ext>
    </p:extLst>
  </p:cSld>
  <p:clrMapOvr>
    <a:masterClrMapping/>
  </p:clrMapOvr>
  <p:transition>
    <p:dissolv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E8D4026B-A7A1-D541-4BBE-5024D1EC3736}"/>
              </a:ext>
            </a:extLst>
          </p:cNvPr>
          <p:cNvSpPr>
            <a:spLocks noGrp="1"/>
          </p:cNvSpPr>
          <p:nvPr>
            <p:ph type="title"/>
          </p:nvPr>
        </p:nvSpPr>
        <p:spPr/>
        <p:txBody>
          <a:bodyPr/>
          <a:lstStyle/>
          <a:p>
            <a:r>
              <a:rPr lang="en-US" altLang="zh-CN" dirty="0"/>
              <a:t>Step2</a:t>
            </a:r>
            <a:endParaRPr lang="zh-CN" altLang="en-US" dirty="0"/>
          </a:p>
        </p:txBody>
      </p:sp>
      <p:sp>
        <p:nvSpPr>
          <p:cNvPr id="3" name="灯片编号占位符 2">
            <a:extLst>
              <a:ext uri="{FF2B5EF4-FFF2-40B4-BE49-F238E27FC236}">
                <a16:creationId xmlns:a16="http://schemas.microsoft.com/office/drawing/2014/main" id="{58D441BF-C6C1-1002-5DFF-76F5613DCCA7}"/>
              </a:ext>
            </a:extLst>
          </p:cNvPr>
          <p:cNvSpPr>
            <a:spLocks noGrp="1"/>
          </p:cNvSpPr>
          <p:nvPr>
            <p:ph type="sldNum" sz="quarter" idx="12"/>
          </p:nvPr>
        </p:nvSpPr>
        <p:spPr/>
        <p:txBody>
          <a:bodyPr/>
          <a:lstStyle/>
          <a:p>
            <a:fld id="{5DD3DB80-B894-403A-B48E-6FDC1A72010E}" type="slidenum">
              <a:rPr lang="zh-CN" altLang="en-US" smtClean="0"/>
              <a:t>11</a:t>
            </a:fld>
            <a:endParaRPr lang="zh-CN" altLang="en-US"/>
          </a:p>
        </p:txBody>
      </p:sp>
      <p:pic>
        <p:nvPicPr>
          <p:cNvPr id="4" name="Google Shape;64;p1" descr="徽标&#10;&#10;描述已自动生成">
            <a:extLst>
              <a:ext uri="{FF2B5EF4-FFF2-40B4-BE49-F238E27FC236}">
                <a16:creationId xmlns:a16="http://schemas.microsoft.com/office/drawing/2014/main" id="{F08F94F3-4DF0-3EF8-2AD1-11FE527C0E39}"/>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graphicFrame>
        <p:nvGraphicFramePr>
          <p:cNvPr id="2" name="表格 1">
            <a:extLst>
              <a:ext uri="{FF2B5EF4-FFF2-40B4-BE49-F238E27FC236}">
                <a16:creationId xmlns:a16="http://schemas.microsoft.com/office/drawing/2014/main" id="{5FE17D5A-BD8E-DF9D-4A59-50EE1E7ECB39}"/>
              </a:ext>
            </a:extLst>
          </p:cNvPr>
          <p:cNvGraphicFramePr>
            <a:graphicFrameLocks noGrp="1"/>
          </p:cNvGraphicFramePr>
          <p:nvPr>
            <p:extLst>
              <p:ext uri="{D42A27DB-BD31-4B8C-83A1-F6EECF244321}">
                <p14:modId xmlns:p14="http://schemas.microsoft.com/office/powerpoint/2010/main" val="1037511967"/>
              </p:ext>
            </p:extLst>
          </p:nvPr>
        </p:nvGraphicFramePr>
        <p:xfrm>
          <a:off x="669925" y="1124751"/>
          <a:ext cx="5576765" cy="4807290"/>
        </p:xfrm>
        <a:graphic>
          <a:graphicData uri="http://schemas.openxmlformats.org/drawingml/2006/table">
            <a:tbl>
              <a:tblPr/>
              <a:tblGrid>
                <a:gridCol w="2236891">
                  <a:extLst>
                    <a:ext uri="{9D8B030D-6E8A-4147-A177-3AD203B41FA5}">
                      <a16:colId xmlns:a16="http://schemas.microsoft.com/office/drawing/2014/main" val="343903670"/>
                    </a:ext>
                  </a:extLst>
                </a:gridCol>
                <a:gridCol w="1669937">
                  <a:extLst>
                    <a:ext uri="{9D8B030D-6E8A-4147-A177-3AD203B41FA5}">
                      <a16:colId xmlns:a16="http://schemas.microsoft.com/office/drawing/2014/main" val="3545710321"/>
                    </a:ext>
                  </a:extLst>
                </a:gridCol>
                <a:gridCol w="1669937">
                  <a:extLst>
                    <a:ext uri="{9D8B030D-6E8A-4147-A177-3AD203B41FA5}">
                      <a16:colId xmlns:a16="http://schemas.microsoft.com/office/drawing/2014/main" val="812341951"/>
                    </a:ext>
                  </a:extLst>
                </a:gridCol>
              </a:tblGrid>
              <a:tr h="148813">
                <a:tc>
                  <a:txBody>
                    <a:bodyPr/>
                    <a:lstStyle/>
                    <a:p>
                      <a:pPr algn="l" fontAlgn="ctr"/>
                      <a:r>
                        <a:rPr lang="en-US" sz="1000" b="0" i="0" u="none" strike="noStrike" dirty="0" err="1">
                          <a:solidFill>
                            <a:srgbClr val="000000"/>
                          </a:solidFill>
                          <a:effectLst/>
                          <a:latin typeface="等线" panose="02010600030101010101" pitchFamily="2" charset="-122"/>
                          <a:ea typeface="等线" panose="02010600030101010101" pitchFamily="2" charset="-122"/>
                        </a:rPr>
                        <a:t>PVWatts</a:t>
                      </a:r>
                      <a:r>
                        <a:rPr lang="en-US" sz="1000" b="0" i="0" u="none" strike="noStrike" dirty="0">
                          <a:solidFill>
                            <a:srgbClr val="000000"/>
                          </a:solidFill>
                          <a:effectLst/>
                          <a:latin typeface="等线" panose="02010600030101010101" pitchFamily="2" charset="-122"/>
                          <a:ea typeface="等线" panose="02010600030101010101" pitchFamily="2" charset="-122"/>
                        </a:rPr>
                        <a:t> Hourly PV Performance Data</a:t>
                      </a:r>
                    </a:p>
                  </a:txBody>
                  <a:tcPr marL="7843" marR="7843" marT="7843" marB="0" anchor="ctr">
                    <a:lnL>
                      <a:noFill/>
                    </a:lnL>
                    <a:lnR>
                      <a:noFill/>
                    </a:lnR>
                    <a:lnT>
                      <a:noFill/>
                    </a:lnT>
                    <a:lnB>
                      <a:noFill/>
                    </a:lnB>
                    <a:noFill/>
                  </a:tcPr>
                </a:tc>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extLst>
                  <a:ext uri="{0D108BD9-81ED-4DB2-BD59-A6C34878D82A}">
                    <a16:rowId xmlns:a16="http://schemas.microsoft.com/office/drawing/2014/main" val="4267510079"/>
                  </a:ext>
                </a:extLst>
              </a:tr>
              <a:tr h="148813">
                <a:tc>
                  <a:txBody>
                    <a:bodyPr/>
                    <a:lstStyle/>
                    <a:p>
                      <a:pPr algn="l" fontAlgn="ctr"/>
                      <a:r>
                        <a:rPr lang="en-US" sz="1000" b="0" i="0" u="none" strike="noStrike" dirty="0">
                          <a:solidFill>
                            <a:srgbClr val="000000"/>
                          </a:solidFill>
                          <a:effectLst/>
                          <a:latin typeface="等线" panose="02010600030101010101" pitchFamily="2" charset="-122"/>
                          <a:ea typeface="等线" panose="02010600030101010101" pitchFamily="2" charset="-122"/>
                        </a:rPr>
                        <a:t>Requested Location</a:t>
                      </a:r>
                    </a:p>
                  </a:txBody>
                  <a:tcPr marL="7843" marR="7843" marT="7843" marB="0" anchor="ctr">
                    <a:lnL>
                      <a:noFill/>
                    </a:lnL>
                    <a:lnR>
                      <a:noFill/>
                    </a:lnR>
                    <a:lnT>
                      <a:noFill/>
                    </a:lnT>
                    <a:lnB>
                      <a:noFill/>
                    </a:lnB>
                    <a:noFill/>
                  </a:tcPr>
                </a:tc>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turin</a:t>
                      </a:r>
                    </a:p>
                  </a:txBody>
                  <a:tcPr marL="7843" marR="7843" marT="7843" marB="0" anchor="ctr">
                    <a:lnL>
                      <a:noFill/>
                    </a:lnL>
                    <a:lnR>
                      <a:noFill/>
                    </a:lnR>
                    <a:lnT>
                      <a:noFill/>
                    </a:lnT>
                    <a:lnB>
                      <a:noFill/>
                    </a:lnB>
                    <a:noFill/>
                  </a:tcPr>
                </a:tc>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extLst>
                  <a:ext uri="{0D108BD9-81ED-4DB2-BD59-A6C34878D82A}">
                    <a16:rowId xmlns:a16="http://schemas.microsoft.com/office/drawing/2014/main" val="1237676610"/>
                  </a:ext>
                </a:extLst>
              </a:tr>
              <a:tr h="148813">
                <a:tc>
                  <a:txBody>
                    <a:bodyPr/>
                    <a:lstStyle/>
                    <a:p>
                      <a:pPr algn="l" fontAlgn="ctr"/>
                      <a:r>
                        <a:rPr lang="en-US" sz="1000" b="0" i="0" u="none" strike="noStrike" dirty="0">
                          <a:solidFill>
                            <a:srgbClr val="000000"/>
                          </a:solidFill>
                          <a:effectLst/>
                          <a:latin typeface="等线" panose="02010600030101010101" pitchFamily="2" charset="-122"/>
                          <a:ea typeface="等线" panose="02010600030101010101" pitchFamily="2" charset="-122"/>
                        </a:rPr>
                        <a:t>Location</a:t>
                      </a:r>
                    </a:p>
                  </a:txBody>
                  <a:tcPr marL="7843" marR="7843" marT="7843" marB="0" anchor="ctr">
                    <a:lnL>
                      <a:noFill/>
                    </a:lnL>
                    <a:lnR>
                      <a:noFill/>
                    </a:lnR>
                    <a:lnT>
                      <a:noFill/>
                    </a:lnT>
                    <a:lnB>
                      <a:noFill/>
                    </a:lnB>
                    <a:noFill/>
                  </a:tcPr>
                </a:tc>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TORINO-CASELLE, ITALY</a:t>
                      </a:r>
                    </a:p>
                  </a:txBody>
                  <a:tcPr marL="7843" marR="7843" marT="7843" marB="0" anchor="ctr">
                    <a:lnL>
                      <a:noFill/>
                    </a:lnL>
                    <a:lnR>
                      <a:noFill/>
                    </a:lnR>
                    <a:lnT>
                      <a:noFill/>
                    </a:lnT>
                    <a:lnB>
                      <a:noFill/>
                    </a:lnB>
                    <a:noFill/>
                  </a:tcPr>
                </a:tc>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extLst>
                  <a:ext uri="{0D108BD9-81ED-4DB2-BD59-A6C34878D82A}">
                    <a16:rowId xmlns:a16="http://schemas.microsoft.com/office/drawing/2014/main" val="2263313054"/>
                  </a:ext>
                </a:extLst>
              </a:tr>
              <a:tr h="148813">
                <a:tc>
                  <a:txBody>
                    <a:bodyPr/>
                    <a:lstStyle/>
                    <a:p>
                      <a:pPr algn="l" fontAlgn="ctr"/>
                      <a:r>
                        <a:rPr lang="en-US" sz="1000" b="0" i="0" u="none" strike="noStrike" dirty="0">
                          <a:solidFill>
                            <a:srgbClr val="000000"/>
                          </a:solidFill>
                          <a:effectLst/>
                          <a:latin typeface="等线" panose="02010600030101010101" pitchFamily="2" charset="-122"/>
                          <a:ea typeface="等线" panose="02010600030101010101" pitchFamily="2" charset="-122"/>
                        </a:rPr>
                        <a:t>Latitude (DD)</a:t>
                      </a:r>
                    </a:p>
                  </a:txBody>
                  <a:tcPr marL="7843" marR="7843" marT="7843" marB="0" anchor="ctr">
                    <a:lnL>
                      <a:noFill/>
                    </a:lnL>
                    <a:lnR>
                      <a:noFill/>
                    </a:lnR>
                    <a:lnT>
                      <a:noFill/>
                    </a:lnT>
                    <a:lnB>
                      <a:noFill/>
                    </a:lnB>
                    <a:noFill/>
                  </a:tcPr>
                </a:tc>
                <a:tc>
                  <a:txBody>
                    <a:bodyPr/>
                    <a:lstStyle/>
                    <a:p>
                      <a:pPr algn="r" fontAlgn="ctr"/>
                      <a:r>
                        <a:rPr lang="en-US" altLang="zh-CN" sz="1000" b="0" i="0" u="none" strike="noStrike">
                          <a:solidFill>
                            <a:srgbClr val="000000"/>
                          </a:solidFill>
                          <a:effectLst/>
                          <a:latin typeface="等线" panose="02010600030101010101" pitchFamily="2" charset="-122"/>
                          <a:ea typeface="等线" panose="02010600030101010101" pitchFamily="2" charset="-122"/>
                        </a:rPr>
                        <a:t>45.18</a:t>
                      </a:r>
                    </a:p>
                  </a:txBody>
                  <a:tcPr marL="7843" marR="7843" marT="7843" marB="0" anchor="ctr">
                    <a:lnL>
                      <a:noFill/>
                    </a:lnL>
                    <a:lnR>
                      <a:noFill/>
                    </a:lnR>
                    <a:lnT>
                      <a:noFill/>
                    </a:lnT>
                    <a:lnB>
                      <a:noFill/>
                    </a:lnB>
                    <a:noFill/>
                  </a:tcPr>
                </a:tc>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extLst>
                  <a:ext uri="{0D108BD9-81ED-4DB2-BD59-A6C34878D82A}">
                    <a16:rowId xmlns:a16="http://schemas.microsoft.com/office/drawing/2014/main" val="487047610"/>
                  </a:ext>
                </a:extLst>
              </a:tr>
              <a:tr h="148813">
                <a:tc>
                  <a:txBody>
                    <a:bodyPr/>
                    <a:lstStyle/>
                    <a:p>
                      <a:pPr algn="l" fontAlgn="ctr"/>
                      <a:r>
                        <a:rPr lang="en-US" sz="1000" b="0" i="0" u="none" strike="noStrike" dirty="0">
                          <a:solidFill>
                            <a:srgbClr val="000000"/>
                          </a:solidFill>
                          <a:effectLst/>
                          <a:latin typeface="等线" panose="02010600030101010101" pitchFamily="2" charset="-122"/>
                          <a:ea typeface="等线" panose="02010600030101010101" pitchFamily="2" charset="-122"/>
                        </a:rPr>
                        <a:t>Longitude (DD)</a:t>
                      </a:r>
                    </a:p>
                  </a:txBody>
                  <a:tcPr marL="7843" marR="7843" marT="7843" marB="0" anchor="ctr">
                    <a:lnL>
                      <a:noFill/>
                    </a:lnL>
                    <a:lnR>
                      <a:noFill/>
                    </a:lnR>
                    <a:lnT>
                      <a:noFill/>
                    </a:lnT>
                    <a:lnB>
                      <a:noFill/>
                    </a:lnB>
                    <a:noFill/>
                  </a:tcPr>
                </a:tc>
                <a:tc>
                  <a:txBody>
                    <a:bodyPr/>
                    <a:lstStyle/>
                    <a:p>
                      <a:pPr algn="r" fontAlgn="ctr"/>
                      <a:r>
                        <a:rPr lang="en-US" altLang="zh-CN" sz="1000" b="0" i="0" u="none" strike="noStrike">
                          <a:solidFill>
                            <a:srgbClr val="000000"/>
                          </a:solidFill>
                          <a:effectLst/>
                          <a:latin typeface="等线" panose="02010600030101010101" pitchFamily="2" charset="-122"/>
                          <a:ea typeface="等线" panose="02010600030101010101" pitchFamily="2" charset="-122"/>
                        </a:rPr>
                        <a:t>7.65</a:t>
                      </a:r>
                    </a:p>
                  </a:txBody>
                  <a:tcPr marL="7843" marR="7843" marT="7843" marB="0" anchor="ctr">
                    <a:lnL>
                      <a:noFill/>
                    </a:lnL>
                    <a:lnR>
                      <a:noFill/>
                    </a:lnR>
                    <a:lnT>
                      <a:noFill/>
                    </a:lnT>
                    <a:lnB>
                      <a:noFill/>
                    </a:lnB>
                    <a:noFill/>
                  </a:tcPr>
                </a:tc>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extLst>
                  <a:ext uri="{0D108BD9-81ED-4DB2-BD59-A6C34878D82A}">
                    <a16:rowId xmlns:a16="http://schemas.microsoft.com/office/drawing/2014/main" val="596351427"/>
                  </a:ext>
                </a:extLst>
              </a:tr>
              <a:tr h="148813">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Elevation (m)</a:t>
                      </a:r>
                    </a:p>
                  </a:txBody>
                  <a:tcPr marL="7843" marR="7843" marT="7843" marB="0" anchor="ctr">
                    <a:lnL>
                      <a:noFill/>
                    </a:lnL>
                    <a:lnR>
                      <a:noFill/>
                    </a:lnR>
                    <a:lnT>
                      <a:noFill/>
                    </a:lnT>
                    <a:lnB>
                      <a:noFill/>
                    </a:lnB>
                    <a:noFill/>
                  </a:tcPr>
                </a:tc>
                <a:tc>
                  <a:txBody>
                    <a:bodyPr/>
                    <a:lstStyle/>
                    <a:p>
                      <a:pPr algn="r" fontAlgn="ctr"/>
                      <a:r>
                        <a:rPr lang="en-US" altLang="zh-CN" sz="1000" b="0" i="0" u="none" strike="noStrike">
                          <a:solidFill>
                            <a:srgbClr val="000000"/>
                          </a:solidFill>
                          <a:effectLst/>
                          <a:latin typeface="等线" panose="02010600030101010101" pitchFamily="2" charset="-122"/>
                          <a:ea typeface="等线" panose="02010600030101010101" pitchFamily="2" charset="-122"/>
                        </a:rPr>
                        <a:t>282</a:t>
                      </a:r>
                    </a:p>
                  </a:txBody>
                  <a:tcPr marL="7843" marR="7843" marT="7843" marB="0" anchor="ctr">
                    <a:lnL>
                      <a:noFill/>
                    </a:lnL>
                    <a:lnR>
                      <a:noFill/>
                    </a:lnR>
                    <a:lnT>
                      <a:noFill/>
                    </a:lnT>
                    <a:lnB>
                      <a:noFill/>
                    </a:lnB>
                    <a:noFill/>
                  </a:tcPr>
                </a:tc>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extLst>
                  <a:ext uri="{0D108BD9-81ED-4DB2-BD59-A6C34878D82A}">
                    <a16:rowId xmlns:a16="http://schemas.microsoft.com/office/drawing/2014/main" val="1076020832"/>
                  </a:ext>
                </a:extLst>
              </a:tr>
              <a:tr h="148813">
                <a:tc>
                  <a:txBody>
                    <a:bodyPr/>
                    <a:lstStyle/>
                    <a:p>
                      <a:pPr algn="l" fontAlgn="ctr"/>
                      <a:r>
                        <a:rPr lang="en-US" sz="1000" b="0" i="0" u="none" strike="noStrike" dirty="0">
                          <a:solidFill>
                            <a:srgbClr val="000000"/>
                          </a:solidFill>
                          <a:effectLst/>
                          <a:latin typeface="等线" panose="02010600030101010101" pitchFamily="2" charset="-122"/>
                          <a:ea typeface="等线" panose="02010600030101010101" pitchFamily="2" charset="-122"/>
                        </a:rPr>
                        <a:t>DC System Size (kW)</a:t>
                      </a:r>
                    </a:p>
                  </a:txBody>
                  <a:tcPr marL="7843" marR="7843" marT="7843" marB="0" anchor="ctr">
                    <a:lnL>
                      <a:noFill/>
                    </a:lnL>
                    <a:lnR>
                      <a:noFill/>
                    </a:lnR>
                    <a:lnT>
                      <a:noFill/>
                    </a:lnT>
                    <a:lnB>
                      <a:noFill/>
                    </a:lnB>
                    <a:noFill/>
                  </a:tcPr>
                </a:tc>
                <a:tc>
                  <a:txBody>
                    <a:bodyPr/>
                    <a:lstStyle/>
                    <a:p>
                      <a:pPr algn="r" fontAlgn="ctr"/>
                      <a:r>
                        <a:rPr lang="en-US" altLang="zh-CN" sz="1000" b="0" i="0" u="none" strike="noStrike">
                          <a:solidFill>
                            <a:srgbClr val="000000"/>
                          </a:solidFill>
                          <a:effectLst/>
                          <a:latin typeface="等线" panose="02010600030101010101" pitchFamily="2" charset="-122"/>
                          <a:ea typeface="等线" panose="02010600030101010101" pitchFamily="2" charset="-122"/>
                        </a:rPr>
                        <a:t>14.2</a:t>
                      </a:r>
                    </a:p>
                  </a:txBody>
                  <a:tcPr marL="7843" marR="7843" marT="7843" marB="0" anchor="ctr">
                    <a:lnL>
                      <a:noFill/>
                    </a:lnL>
                    <a:lnR>
                      <a:noFill/>
                    </a:lnR>
                    <a:lnT>
                      <a:noFill/>
                    </a:lnT>
                    <a:lnB>
                      <a:noFill/>
                    </a:lnB>
                    <a:noFill/>
                  </a:tcPr>
                </a:tc>
                <a:tc>
                  <a:txBody>
                    <a:bodyPr/>
                    <a:lstStyle/>
                    <a:p>
                      <a:pPr algn="l" fontAlgn="ctr"/>
                      <a:endParaRPr lang="zh-CN" altLang="en-US" sz="1000" b="0" i="0" u="none" strike="noStrike" dirty="0">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extLst>
                  <a:ext uri="{0D108BD9-81ED-4DB2-BD59-A6C34878D82A}">
                    <a16:rowId xmlns:a16="http://schemas.microsoft.com/office/drawing/2014/main" val="3613737816"/>
                  </a:ext>
                </a:extLst>
              </a:tr>
              <a:tr h="148813">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Module Type</a:t>
                      </a:r>
                    </a:p>
                  </a:txBody>
                  <a:tcPr marL="7843" marR="7843" marT="7843" marB="0" anchor="ctr">
                    <a:lnL>
                      <a:noFill/>
                    </a:lnL>
                    <a:lnR>
                      <a:noFill/>
                    </a:lnR>
                    <a:lnT>
                      <a:noFill/>
                    </a:lnT>
                    <a:lnB>
                      <a:noFill/>
                    </a:lnB>
                    <a:noFill/>
                  </a:tcPr>
                </a:tc>
                <a:tc>
                  <a:txBody>
                    <a:bodyPr/>
                    <a:lstStyle/>
                    <a:p>
                      <a:pPr algn="l" fontAlgn="ctr"/>
                      <a:r>
                        <a:rPr lang="en-US" sz="1000" b="0" i="0" u="none" strike="noStrike" dirty="0">
                          <a:solidFill>
                            <a:srgbClr val="000000"/>
                          </a:solidFill>
                          <a:effectLst/>
                          <a:latin typeface="等线" panose="02010600030101010101" pitchFamily="2" charset="-122"/>
                          <a:ea typeface="等线" panose="02010600030101010101" pitchFamily="2" charset="-122"/>
                        </a:rPr>
                        <a:t>Standard</a:t>
                      </a:r>
                    </a:p>
                  </a:txBody>
                  <a:tcPr marL="7843" marR="7843" marT="7843" marB="0" anchor="ctr">
                    <a:lnL>
                      <a:noFill/>
                    </a:lnL>
                    <a:lnR>
                      <a:noFill/>
                    </a:lnR>
                    <a:lnT>
                      <a:noFill/>
                    </a:lnT>
                    <a:lnB>
                      <a:noFill/>
                    </a:lnB>
                    <a:noFill/>
                  </a:tcPr>
                </a:tc>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extLst>
                  <a:ext uri="{0D108BD9-81ED-4DB2-BD59-A6C34878D82A}">
                    <a16:rowId xmlns:a16="http://schemas.microsoft.com/office/drawing/2014/main" val="1609247244"/>
                  </a:ext>
                </a:extLst>
              </a:tr>
              <a:tr h="148813">
                <a:tc>
                  <a:txBody>
                    <a:bodyPr/>
                    <a:lstStyle/>
                    <a:p>
                      <a:pPr algn="l" fontAlgn="ctr"/>
                      <a:r>
                        <a:rPr lang="en-US" sz="1000" b="0" i="0" u="none" strike="noStrike" dirty="0">
                          <a:solidFill>
                            <a:srgbClr val="000000"/>
                          </a:solidFill>
                          <a:effectLst/>
                          <a:latin typeface="等线" panose="02010600030101010101" pitchFamily="2" charset="-122"/>
                          <a:ea typeface="等线" panose="02010600030101010101" pitchFamily="2" charset="-122"/>
                        </a:rPr>
                        <a:t>Array Type</a:t>
                      </a:r>
                    </a:p>
                  </a:txBody>
                  <a:tcPr marL="7843" marR="7843" marT="7843" marB="0" anchor="ctr">
                    <a:lnL>
                      <a:noFill/>
                    </a:lnL>
                    <a:lnR>
                      <a:noFill/>
                    </a:lnR>
                    <a:lnT>
                      <a:noFill/>
                    </a:lnT>
                    <a:lnB>
                      <a:noFill/>
                    </a:lnB>
                    <a:noFill/>
                  </a:tcPr>
                </a:tc>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2-Axis Tracking</a:t>
                      </a:r>
                    </a:p>
                  </a:txBody>
                  <a:tcPr marL="7843" marR="7843" marT="7843" marB="0" anchor="ctr">
                    <a:lnL>
                      <a:noFill/>
                    </a:lnL>
                    <a:lnR>
                      <a:noFill/>
                    </a:lnR>
                    <a:lnT>
                      <a:noFill/>
                    </a:lnT>
                    <a:lnB>
                      <a:noFill/>
                    </a:lnB>
                    <a:noFill/>
                  </a:tcPr>
                </a:tc>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extLst>
                  <a:ext uri="{0D108BD9-81ED-4DB2-BD59-A6C34878D82A}">
                    <a16:rowId xmlns:a16="http://schemas.microsoft.com/office/drawing/2014/main" val="1635718165"/>
                  </a:ext>
                </a:extLst>
              </a:tr>
              <a:tr h="148813">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Array Tilt (deg)</a:t>
                      </a:r>
                    </a:p>
                  </a:txBody>
                  <a:tcPr marL="7843" marR="7843" marT="7843" marB="0" anchor="ctr">
                    <a:lnL>
                      <a:noFill/>
                    </a:lnL>
                    <a:lnR>
                      <a:noFill/>
                    </a:lnR>
                    <a:lnT>
                      <a:noFill/>
                    </a:lnT>
                    <a:lnB>
                      <a:noFill/>
                    </a:lnB>
                    <a:noFill/>
                  </a:tcPr>
                </a:tc>
                <a:tc>
                  <a:txBody>
                    <a:bodyPr/>
                    <a:lstStyle/>
                    <a:p>
                      <a:pPr algn="r" fontAlgn="ctr"/>
                      <a:r>
                        <a:rPr lang="en-US" altLang="zh-CN" sz="1000" b="0" i="0" u="none" strike="noStrike">
                          <a:solidFill>
                            <a:srgbClr val="000000"/>
                          </a:solidFill>
                          <a:effectLst/>
                          <a:latin typeface="等线" panose="02010600030101010101" pitchFamily="2" charset="-122"/>
                          <a:ea typeface="等线" panose="02010600030101010101" pitchFamily="2" charset="-122"/>
                        </a:rPr>
                        <a:t>0</a:t>
                      </a:r>
                    </a:p>
                  </a:txBody>
                  <a:tcPr marL="7843" marR="7843" marT="7843" marB="0" anchor="ctr">
                    <a:lnL>
                      <a:noFill/>
                    </a:lnL>
                    <a:lnR>
                      <a:noFill/>
                    </a:lnR>
                    <a:lnT>
                      <a:noFill/>
                    </a:lnT>
                    <a:lnB>
                      <a:noFill/>
                    </a:lnB>
                    <a:noFill/>
                  </a:tcPr>
                </a:tc>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extLst>
                  <a:ext uri="{0D108BD9-81ED-4DB2-BD59-A6C34878D82A}">
                    <a16:rowId xmlns:a16="http://schemas.microsoft.com/office/drawing/2014/main" val="1744657426"/>
                  </a:ext>
                </a:extLst>
              </a:tr>
              <a:tr h="148813">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Array Azimuth (deg)</a:t>
                      </a:r>
                    </a:p>
                  </a:txBody>
                  <a:tcPr marL="7843" marR="7843" marT="7843" marB="0" anchor="ctr">
                    <a:lnL>
                      <a:noFill/>
                    </a:lnL>
                    <a:lnR>
                      <a:noFill/>
                    </a:lnR>
                    <a:lnT>
                      <a:noFill/>
                    </a:lnT>
                    <a:lnB>
                      <a:noFill/>
                    </a:lnB>
                    <a:noFill/>
                  </a:tcPr>
                </a:tc>
                <a:tc>
                  <a:txBody>
                    <a:bodyPr/>
                    <a:lstStyle/>
                    <a:p>
                      <a:pPr algn="r" fontAlgn="ctr"/>
                      <a:r>
                        <a:rPr lang="en-US" altLang="zh-CN" sz="1000" b="0" i="0" u="none" strike="noStrike" dirty="0">
                          <a:solidFill>
                            <a:srgbClr val="000000"/>
                          </a:solidFill>
                          <a:effectLst/>
                          <a:latin typeface="等线" panose="02010600030101010101" pitchFamily="2" charset="-122"/>
                          <a:ea typeface="等线" panose="02010600030101010101" pitchFamily="2" charset="-122"/>
                        </a:rPr>
                        <a:t>180</a:t>
                      </a:r>
                    </a:p>
                  </a:txBody>
                  <a:tcPr marL="7843" marR="7843" marT="7843" marB="0" anchor="ctr">
                    <a:lnL>
                      <a:noFill/>
                    </a:lnL>
                    <a:lnR>
                      <a:noFill/>
                    </a:lnR>
                    <a:lnT>
                      <a:noFill/>
                    </a:lnT>
                    <a:lnB>
                      <a:noFill/>
                    </a:lnB>
                    <a:noFill/>
                  </a:tcPr>
                </a:tc>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extLst>
                  <a:ext uri="{0D108BD9-81ED-4DB2-BD59-A6C34878D82A}">
                    <a16:rowId xmlns:a16="http://schemas.microsoft.com/office/drawing/2014/main" val="2398797853"/>
                  </a:ext>
                </a:extLst>
              </a:tr>
              <a:tr h="148813">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System Losses (%)</a:t>
                      </a:r>
                    </a:p>
                  </a:txBody>
                  <a:tcPr marL="7843" marR="7843" marT="7843" marB="0" anchor="ctr">
                    <a:lnL>
                      <a:noFill/>
                    </a:lnL>
                    <a:lnR>
                      <a:noFill/>
                    </a:lnR>
                    <a:lnT>
                      <a:noFill/>
                    </a:lnT>
                    <a:lnB>
                      <a:noFill/>
                    </a:lnB>
                    <a:noFill/>
                  </a:tcPr>
                </a:tc>
                <a:tc>
                  <a:txBody>
                    <a:bodyPr/>
                    <a:lstStyle/>
                    <a:p>
                      <a:pPr algn="r" fontAlgn="ctr"/>
                      <a:r>
                        <a:rPr lang="en-US" altLang="zh-CN" sz="1000" b="0" i="0" u="none" strike="noStrike">
                          <a:solidFill>
                            <a:srgbClr val="000000"/>
                          </a:solidFill>
                          <a:effectLst/>
                          <a:latin typeface="等线" panose="02010600030101010101" pitchFamily="2" charset="-122"/>
                          <a:ea typeface="等线" panose="02010600030101010101" pitchFamily="2" charset="-122"/>
                        </a:rPr>
                        <a:t>14.08</a:t>
                      </a:r>
                    </a:p>
                  </a:txBody>
                  <a:tcPr marL="7843" marR="7843" marT="7843" marB="0" anchor="ctr">
                    <a:lnL>
                      <a:noFill/>
                    </a:lnL>
                    <a:lnR>
                      <a:noFill/>
                    </a:lnR>
                    <a:lnT>
                      <a:noFill/>
                    </a:lnT>
                    <a:lnB>
                      <a:noFill/>
                    </a:lnB>
                    <a:noFill/>
                  </a:tcPr>
                </a:tc>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extLst>
                  <a:ext uri="{0D108BD9-81ED-4DB2-BD59-A6C34878D82A}">
                    <a16:rowId xmlns:a16="http://schemas.microsoft.com/office/drawing/2014/main" val="2489296027"/>
                  </a:ext>
                </a:extLst>
              </a:tr>
              <a:tr h="148813">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DC to AC Size Ratio</a:t>
                      </a:r>
                    </a:p>
                  </a:txBody>
                  <a:tcPr marL="7843" marR="7843" marT="7843" marB="0" anchor="ctr">
                    <a:lnL>
                      <a:noFill/>
                    </a:lnL>
                    <a:lnR>
                      <a:noFill/>
                    </a:lnR>
                    <a:lnT>
                      <a:noFill/>
                    </a:lnT>
                    <a:lnB>
                      <a:noFill/>
                    </a:lnB>
                    <a:noFill/>
                  </a:tcPr>
                </a:tc>
                <a:tc>
                  <a:txBody>
                    <a:bodyPr/>
                    <a:lstStyle/>
                    <a:p>
                      <a:pPr algn="r" fontAlgn="ctr"/>
                      <a:r>
                        <a:rPr lang="en-US" altLang="zh-CN" sz="1000" b="0" i="0" u="none" strike="noStrike">
                          <a:solidFill>
                            <a:srgbClr val="000000"/>
                          </a:solidFill>
                          <a:effectLst/>
                          <a:latin typeface="等线" panose="02010600030101010101" pitchFamily="2" charset="-122"/>
                          <a:ea typeface="等线" panose="02010600030101010101" pitchFamily="2" charset="-122"/>
                        </a:rPr>
                        <a:t>1.2</a:t>
                      </a:r>
                    </a:p>
                  </a:txBody>
                  <a:tcPr marL="7843" marR="7843" marT="7843" marB="0" anchor="ctr">
                    <a:lnL>
                      <a:noFill/>
                    </a:lnL>
                    <a:lnR>
                      <a:noFill/>
                    </a:lnR>
                    <a:lnT>
                      <a:noFill/>
                    </a:lnT>
                    <a:lnB>
                      <a:noFill/>
                    </a:lnB>
                    <a:noFill/>
                  </a:tcPr>
                </a:tc>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extLst>
                  <a:ext uri="{0D108BD9-81ED-4DB2-BD59-A6C34878D82A}">
                    <a16:rowId xmlns:a16="http://schemas.microsoft.com/office/drawing/2014/main" val="1681299793"/>
                  </a:ext>
                </a:extLst>
              </a:tr>
              <a:tr h="148813">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Inverter Efficiency (%)</a:t>
                      </a:r>
                    </a:p>
                  </a:txBody>
                  <a:tcPr marL="7843" marR="7843" marT="7843" marB="0" anchor="ctr">
                    <a:lnL>
                      <a:noFill/>
                    </a:lnL>
                    <a:lnR>
                      <a:noFill/>
                    </a:lnR>
                    <a:lnT>
                      <a:noFill/>
                    </a:lnT>
                    <a:lnB>
                      <a:noFill/>
                    </a:lnB>
                    <a:noFill/>
                  </a:tcPr>
                </a:tc>
                <a:tc>
                  <a:txBody>
                    <a:bodyPr/>
                    <a:lstStyle/>
                    <a:p>
                      <a:pPr algn="r" fontAlgn="ctr"/>
                      <a:r>
                        <a:rPr lang="en-US" altLang="zh-CN" sz="1000" b="0" i="0" u="none" strike="noStrike" dirty="0">
                          <a:solidFill>
                            <a:srgbClr val="000000"/>
                          </a:solidFill>
                          <a:effectLst/>
                          <a:latin typeface="等线" panose="02010600030101010101" pitchFamily="2" charset="-122"/>
                          <a:ea typeface="等线" panose="02010600030101010101" pitchFamily="2" charset="-122"/>
                        </a:rPr>
                        <a:t>96</a:t>
                      </a:r>
                    </a:p>
                  </a:txBody>
                  <a:tcPr marL="7843" marR="7843" marT="7843" marB="0" anchor="ctr">
                    <a:lnL>
                      <a:noFill/>
                    </a:lnL>
                    <a:lnR>
                      <a:noFill/>
                    </a:lnR>
                    <a:lnT>
                      <a:noFill/>
                    </a:lnT>
                    <a:lnB>
                      <a:noFill/>
                    </a:lnB>
                    <a:noFill/>
                  </a:tcPr>
                </a:tc>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extLst>
                  <a:ext uri="{0D108BD9-81ED-4DB2-BD59-A6C34878D82A}">
                    <a16:rowId xmlns:a16="http://schemas.microsoft.com/office/drawing/2014/main" val="895949988"/>
                  </a:ext>
                </a:extLst>
              </a:tr>
              <a:tr h="148813">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Ground Coverage Ratio</a:t>
                      </a:r>
                    </a:p>
                  </a:txBody>
                  <a:tcPr marL="7843" marR="7843" marT="7843" marB="0" anchor="ctr">
                    <a:lnL>
                      <a:noFill/>
                    </a:lnL>
                    <a:lnR>
                      <a:noFill/>
                    </a:lnR>
                    <a:lnT>
                      <a:noFill/>
                    </a:lnT>
                    <a:lnB>
                      <a:noFill/>
                    </a:lnB>
                    <a:noFill/>
                  </a:tcPr>
                </a:tc>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NA</a:t>
                      </a:r>
                    </a:p>
                  </a:txBody>
                  <a:tcPr marL="7843" marR="7843" marT="7843" marB="0" anchor="ctr">
                    <a:lnL>
                      <a:noFill/>
                    </a:lnL>
                    <a:lnR>
                      <a:noFill/>
                    </a:lnR>
                    <a:lnT>
                      <a:noFill/>
                    </a:lnT>
                    <a:lnB>
                      <a:noFill/>
                    </a:lnB>
                    <a:noFill/>
                  </a:tcPr>
                </a:tc>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extLst>
                  <a:ext uri="{0D108BD9-81ED-4DB2-BD59-A6C34878D82A}">
                    <a16:rowId xmlns:a16="http://schemas.microsoft.com/office/drawing/2014/main" val="86653015"/>
                  </a:ext>
                </a:extLst>
              </a:tr>
              <a:tr h="148813">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Albedo</a:t>
                      </a:r>
                    </a:p>
                  </a:txBody>
                  <a:tcPr marL="7843" marR="7843" marT="7843" marB="0" anchor="ctr">
                    <a:lnL>
                      <a:noFill/>
                    </a:lnL>
                    <a:lnR>
                      <a:noFill/>
                    </a:lnR>
                    <a:lnT>
                      <a:noFill/>
                    </a:lnT>
                    <a:lnB>
                      <a:noFill/>
                    </a:lnB>
                    <a:noFill/>
                  </a:tcPr>
                </a:tc>
                <a:tc>
                  <a:txBody>
                    <a:bodyPr/>
                    <a:lstStyle/>
                    <a:p>
                      <a:pPr algn="l" fontAlgn="ctr"/>
                      <a:r>
                        <a:rPr lang="en-US" sz="1000" b="0" i="0" u="none" strike="noStrike" dirty="0">
                          <a:solidFill>
                            <a:srgbClr val="000000"/>
                          </a:solidFill>
                          <a:effectLst/>
                          <a:latin typeface="等线" panose="02010600030101010101" pitchFamily="2" charset="-122"/>
                          <a:ea typeface="等线" panose="02010600030101010101" pitchFamily="2" charset="-122"/>
                        </a:rPr>
                        <a:t>From weather file</a:t>
                      </a:r>
                    </a:p>
                  </a:txBody>
                  <a:tcPr marL="7843" marR="7843" marT="7843" marB="0" anchor="ctr">
                    <a:lnL>
                      <a:noFill/>
                    </a:lnL>
                    <a:lnR>
                      <a:noFill/>
                    </a:lnR>
                    <a:lnT>
                      <a:noFill/>
                    </a:lnT>
                    <a:lnB>
                      <a:noFill/>
                    </a:lnB>
                    <a:noFill/>
                  </a:tcPr>
                </a:tc>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extLst>
                  <a:ext uri="{0D108BD9-81ED-4DB2-BD59-A6C34878D82A}">
                    <a16:rowId xmlns:a16="http://schemas.microsoft.com/office/drawing/2014/main" val="2771103532"/>
                  </a:ext>
                </a:extLst>
              </a:tr>
              <a:tr h="148813">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Bifacial</a:t>
                      </a:r>
                    </a:p>
                  </a:txBody>
                  <a:tcPr marL="7843" marR="7843" marT="7843" marB="0" anchor="ctr">
                    <a:lnL>
                      <a:noFill/>
                    </a:lnL>
                    <a:lnR>
                      <a:noFill/>
                    </a:lnR>
                    <a:lnT>
                      <a:noFill/>
                    </a:lnT>
                    <a:lnB>
                      <a:noFill/>
                    </a:lnB>
                    <a:noFill/>
                  </a:tcPr>
                </a:tc>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No (0)</a:t>
                      </a:r>
                    </a:p>
                  </a:txBody>
                  <a:tcPr marL="7843" marR="7843" marT="7843" marB="0" anchor="ctr">
                    <a:lnL>
                      <a:noFill/>
                    </a:lnL>
                    <a:lnR>
                      <a:noFill/>
                    </a:lnR>
                    <a:lnT>
                      <a:noFill/>
                    </a:lnT>
                    <a:lnB>
                      <a:noFill/>
                    </a:lnB>
                    <a:noFill/>
                  </a:tcPr>
                </a:tc>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extLst>
                  <a:ext uri="{0D108BD9-81ED-4DB2-BD59-A6C34878D82A}">
                    <a16:rowId xmlns:a16="http://schemas.microsoft.com/office/drawing/2014/main" val="541011159"/>
                  </a:ext>
                </a:extLst>
              </a:tr>
              <a:tr h="148813">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Monthly Irradiance Loss (%)</a:t>
                      </a:r>
                    </a:p>
                  </a:txBody>
                  <a:tcPr marL="7843" marR="7843" marT="7843" marB="0" anchor="ctr">
                    <a:lnL>
                      <a:noFill/>
                    </a:lnL>
                    <a:lnR>
                      <a:noFill/>
                    </a:lnR>
                    <a:lnT>
                      <a:noFill/>
                    </a:lnT>
                    <a:lnB>
                      <a:noFill/>
                    </a:lnB>
                    <a:noFill/>
                  </a:tcPr>
                </a:tc>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extLst>
                  <a:ext uri="{0D108BD9-81ED-4DB2-BD59-A6C34878D82A}">
                    <a16:rowId xmlns:a16="http://schemas.microsoft.com/office/drawing/2014/main" val="4113342601"/>
                  </a:ext>
                </a:extLst>
              </a:tr>
              <a:tr h="148813">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tc>
                  <a:txBody>
                    <a:bodyPr/>
                    <a:lstStyle/>
                    <a:p>
                      <a:pPr algn="l" fontAlgn="ctr"/>
                      <a:r>
                        <a:rPr lang="en-US" sz="1000" b="0" i="0" u="none" strike="noStrike" dirty="0">
                          <a:solidFill>
                            <a:srgbClr val="000000"/>
                          </a:solidFill>
                          <a:effectLst/>
                          <a:latin typeface="等线" panose="02010600030101010101" pitchFamily="2" charset="-122"/>
                          <a:ea typeface="等线" panose="02010600030101010101" pitchFamily="2" charset="-122"/>
                        </a:rPr>
                        <a:t>Jan</a:t>
                      </a:r>
                    </a:p>
                  </a:txBody>
                  <a:tcPr marL="7843" marR="7843" marT="7843" marB="0" anchor="ctr">
                    <a:lnL>
                      <a:noFill/>
                    </a:lnL>
                    <a:lnR>
                      <a:noFill/>
                    </a:lnR>
                    <a:lnT>
                      <a:noFill/>
                    </a:lnT>
                    <a:lnB>
                      <a:noFill/>
                    </a:lnB>
                    <a:noFill/>
                  </a:tcPr>
                </a:tc>
                <a:tc>
                  <a:txBody>
                    <a:bodyPr/>
                    <a:lstStyle/>
                    <a:p>
                      <a:pPr algn="r" fontAlgn="ctr"/>
                      <a:r>
                        <a:rPr lang="en-US" altLang="zh-CN" sz="1000" b="0" i="0" u="none" strike="noStrike">
                          <a:solidFill>
                            <a:srgbClr val="000000"/>
                          </a:solidFill>
                          <a:effectLst/>
                          <a:latin typeface="等线" panose="02010600030101010101" pitchFamily="2" charset="-122"/>
                          <a:ea typeface="等线" panose="02010600030101010101" pitchFamily="2" charset="-122"/>
                        </a:rPr>
                        <a:t>0</a:t>
                      </a:r>
                    </a:p>
                  </a:txBody>
                  <a:tcPr marL="7843" marR="7843" marT="7843" marB="0" anchor="ctr">
                    <a:lnL>
                      <a:noFill/>
                    </a:lnL>
                    <a:lnR>
                      <a:noFill/>
                    </a:lnR>
                    <a:lnT>
                      <a:noFill/>
                    </a:lnT>
                    <a:lnB>
                      <a:noFill/>
                    </a:lnB>
                    <a:noFill/>
                  </a:tcPr>
                </a:tc>
                <a:extLst>
                  <a:ext uri="{0D108BD9-81ED-4DB2-BD59-A6C34878D82A}">
                    <a16:rowId xmlns:a16="http://schemas.microsoft.com/office/drawing/2014/main" val="2340059023"/>
                  </a:ext>
                </a:extLst>
              </a:tr>
              <a:tr h="148813">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Feb</a:t>
                      </a:r>
                    </a:p>
                  </a:txBody>
                  <a:tcPr marL="7843" marR="7843" marT="7843" marB="0" anchor="ctr">
                    <a:lnL>
                      <a:noFill/>
                    </a:lnL>
                    <a:lnR>
                      <a:noFill/>
                    </a:lnR>
                    <a:lnT>
                      <a:noFill/>
                    </a:lnT>
                    <a:lnB>
                      <a:noFill/>
                    </a:lnB>
                    <a:noFill/>
                  </a:tcPr>
                </a:tc>
                <a:tc>
                  <a:txBody>
                    <a:bodyPr/>
                    <a:lstStyle/>
                    <a:p>
                      <a:pPr algn="r" fontAlgn="ctr"/>
                      <a:r>
                        <a:rPr lang="en-US" altLang="zh-CN" sz="1000" b="0" i="0" u="none" strike="noStrike">
                          <a:solidFill>
                            <a:srgbClr val="000000"/>
                          </a:solidFill>
                          <a:effectLst/>
                          <a:latin typeface="等线" panose="02010600030101010101" pitchFamily="2" charset="-122"/>
                          <a:ea typeface="等线" panose="02010600030101010101" pitchFamily="2" charset="-122"/>
                        </a:rPr>
                        <a:t>0</a:t>
                      </a:r>
                    </a:p>
                  </a:txBody>
                  <a:tcPr marL="7843" marR="7843" marT="7843" marB="0" anchor="ctr">
                    <a:lnL>
                      <a:noFill/>
                    </a:lnL>
                    <a:lnR>
                      <a:noFill/>
                    </a:lnR>
                    <a:lnT>
                      <a:noFill/>
                    </a:lnT>
                    <a:lnB>
                      <a:noFill/>
                    </a:lnB>
                    <a:noFill/>
                  </a:tcPr>
                </a:tc>
                <a:extLst>
                  <a:ext uri="{0D108BD9-81ED-4DB2-BD59-A6C34878D82A}">
                    <a16:rowId xmlns:a16="http://schemas.microsoft.com/office/drawing/2014/main" val="3315771578"/>
                  </a:ext>
                </a:extLst>
              </a:tr>
              <a:tr h="148813">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Mar</a:t>
                      </a:r>
                    </a:p>
                  </a:txBody>
                  <a:tcPr marL="7843" marR="7843" marT="7843" marB="0" anchor="ctr">
                    <a:lnL>
                      <a:noFill/>
                    </a:lnL>
                    <a:lnR>
                      <a:noFill/>
                    </a:lnR>
                    <a:lnT>
                      <a:noFill/>
                    </a:lnT>
                    <a:lnB>
                      <a:noFill/>
                    </a:lnB>
                    <a:noFill/>
                  </a:tcPr>
                </a:tc>
                <a:tc>
                  <a:txBody>
                    <a:bodyPr/>
                    <a:lstStyle/>
                    <a:p>
                      <a:pPr algn="r" fontAlgn="ctr"/>
                      <a:r>
                        <a:rPr lang="en-US" altLang="zh-CN" sz="1000" b="0" i="0" u="none" strike="noStrike" dirty="0">
                          <a:solidFill>
                            <a:srgbClr val="000000"/>
                          </a:solidFill>
                          <a:effectLst/>
                          <a:latin typeface="等线" panose="02010600030101010101" pitchFamily="2" charset="-122"/>
                          <a:ea typeface="等线" panose="02010600030101010101" pitchFamily="2" charset="-122"/>
                        </a:rPr>
                        <a:t>0</a:t>
                      </a:r>
                    </a:p>
                  </a:txBody>
                  <a:tcPr marL="7843" marR="7843" marT="7843" marB="0" anchor="ctr">
                    <a:lnL>
                      <a:noFill/>
                    </a:lnL>
                    <a:lnR>
                      <a:noFill/>
                    </a:lnR>
                    <a:lnT>
                      <a:noFill/>
                    </a:lnT>
                    <a:lnB>
                      <a:noFill/>
                    </a:lnB>
                    <a:noFill/>
                  </a:tcPr>
                </a:tc>
                <a:extLst>
                  <a:ext uri="{0D108BD9-81ED-4DB2-BD59-A6C34878D82A}">
                    <a16:rowId xmlns:a16="http://schemas.microsoft.com/office/drawing/2014/main" val="3799242081"/>
                  </a:ext>
                </a:extLst>
              </a:tr>
              <a:tr h="148813">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Apr</a:t>
                      </a:r>
                    </a:p>
                  </a:txBody>
                  <a:tcPr marL="7843" marR="7843" marT="7843" marB="0" anchor="ctr">
                    <a:lnL>
                      <a:noFill/>
                    </a:lnL>
                    <a:lnR>
                      <a:noFill/>
                    </a:lnR>
                    <a:lnT>
                      <a:noFill/>
                    </a:lnT>
                    <a:lnB>
                      <a:noFill/>
                    </a:lnB>
                    <a:noFill/>
                  </a:tcPr>
                </a:tc>
                <a:tc>
                  <a:txBody>
                    <a:bodyPr/>
                    <a:lstStyle/>
                    <a:p>
                      <a:pPr algn="r" fontAlgn="ctr"/>
                      <a:r>
                        <a:rPr lang="en-US" altLang="zh-CN" sz="1000" b="0" i="0" u="none" strike="noStrike">
                          <a:solidFill>
                            <a:srgbClr val="000000"/>
                          </a:solidFill>
                          <a:effectLst/>
                          <a:latin typeface="等线" panose="02010600030101010101" pitchFamily="2" charset="-122"/>
                          <a:ea typeface="等线" panose="02010600030101010101" pitchFamily="2" charset="-122"/>
                        </a:rPr>
                        <a:t>0</a:t>
                      </a:r>
                    </a:p>
                  </a:txBody>
                  <a:tcPr marL="7843" marR="7843" marT="7843" marB="0" anchor="ctr">
                    <a:lnL>
                      <a:noFill/>
                    </a:lnL>
                    <a:lnR>
                      <a:noFill/>
                    </a:lnR>
                    <a:lnT>
                      <a:noFill/>
                    </a:lnT>
                    <a:lnB>
                      <a:noFill/>
                    </a:lnB>
                    <a:noFill/>
                  </a:tcPr>
                </a:tc>
                <a:extLst>
                  <a:ext uri="{0D108BD9-81ED-4DB2-BD59-A6C34878D82A}">
                    <a16:rowId xmlns:a16="http://schemas.microsoft.com/office/drawing/2014/main" val="3679564903"/>
                  </a:ext>
                </a:extLst>
              </a:tr>
              <a:tr h="148813">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May</a:t>
                      </a:r>
                    </a:p>
                  </a:txBody>
                  <a:tcPr marL="7843" marR="7843" marT="7843" marB="0" anchor="ctr">
                    <a:lnL>
                      <a:noFill/>
                    </a:lnL>
                    <a:lnR>
                      <a:noFill/>
                    </a:lnR>
                    <a:lnT>
                      <a:noFill/>
                    </a:lnT>
                    <a:lnB>
                      <a:noFill/>
                    </a:lnB>
                    <a:noFill/>
                  </a:tcPr>
                </a:tc>
                <a:tc>
                  <a:txBody>
                    <a:bodyPr/>
                    <a:lstStyle/>
                    <a:p>
                      <a:pPr algn="r" fontAlgn="ctr"/>
                      <a:r>
                        <a:rPr lang="en-US" altLang="zh-CN" sz="1000" b="0" i="0" u="none" strike="noStrike" dirty="0">
                          <a:solidFill>
                            <a:srgbClr val="000000"/>
                          </a:solidFill>
                          <a:effectLst/>
                          <a:latin typeface="等线" panose="02010600030101010101" pitchFamily="2" charset="-122"/>
                          <a:ea typeface="等线" panose="02010600030101010101" pitchFamily="2" charset="-122"/>
                        </a:rPr>
                        <a:t>0</a:t>
                      </a:r>
                    </a:p>
                  </a:txBody>
                  <a:tcPr marL="7843" marR="7843" marT="7843" marB="0" anchor="ctr">
                    <a:lnL>
                      <a:noFill/>
                    </a:lnL>
                    <a:lnR>
                      <a:noFill/>
                    </a:lnR>
                    <a:lnT>
                      <a:noFill/>
                    </a:lnT>
                    <a:lnB>
                      <a:noFill/>
                    </a:lnB>
                    <a:noFill/>
                  </a:tcPr>
                </a:tc>
                <a:extLst>
                  <a:ext uri="{0D108BD9-81ED-4DB2-BD59-A6C34878D82A}">
                    <a16:rowId xmlns:a16="http://schemas.microsoft.com/office/drawing/2014/main" val="1975415280"/>
                  </a:ext>
                </a:extLst>
              </a:tr>
              <a:tr h="148813">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June</a:t>
                      </a:r>
                    </a:p>
                  </a:txBody>
                  <a:tcPr marL="7843" marR="7843" marT="7843" marB="0" anchor="ctr">
                    <a:lnL>
                      <a:noFill/>
                    </a:lnL>
                    <a:lnR>
                      <a:noFill/>
                    </a:lnR>
                    <a:lnT>
                      <a:noFill/>
                    </a:lnT>
                    <a:lnB>
                      <a:noFill/>
                    </a:lnB>
                    <a:noFill/>
                  </a:tcPr>
                </a:tc>
                <a:tc>
                  <a:txBody>
                    <a:bodyPr/>
                    <a:lstStyle/>
                    <a:p>
                      <a:pPr algn="r" fontAlgn="ctr"/>
                      <a:r>
                        <a:rPr lang="en-US" altLang="zh-CN" sz="1000" b="0" i="0" u="none" strike="noStrike" dirty="0">
                          <a:solidFill>
                            <a:srgbClr val="000000"/>
                          </a:solidFill>
                          <a:effectLst/>
                          <a:latin typeface="等线" panose="02010600030101010101" pitchFamily="2" charset="-122"/>
                          <a:ea typeface="等线" panose="02010600030101010101" pitchFamily="2" charset="-122"/>
                        </a:rPr>
                        <a:t>0</a:t>
                      </a:r>
                    </a:p>
                  </a:txBody>
                  <a:tcPr marL="7843" marR="7843" marT="7843" marB="0" anchor="ctr">
                    <a:lnL>
                      <a:noFill/>
                    </a:lnL>
                    <a:lnR>
                      <a:noFill/>
                    </a:lnR>
                    <a:lnT>
                      <a:noFill/>
                    </a:lnT>
                    <a:lnB>
                      <a:noFill/>
                    </a:lnB>
                    <a:noFill/>
                  </a:tcPr>
                </a:tc>
                <a:extLst>
                  <a:ext uri="{0D108BD9-81ED-4DB2-BD59-A6C34878D82A}">
                    <a16:rowId xmlns:a16="http://schemas.microsoft.com/office/drawing/2014/main" val="2679538300"/>
                  </a:ext>
                </a:extLst>
              </a:tr>
              <a:tr h="148813">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July</a:t>
                      </a:r>
                    </a:p>
                  </a:txBody>
                  <a:tcPr marL="7843" marR="7843" marT="7843" marB="0" anchor="ctr">
                    <a:lnL>
                      <a:noFill/>
                    </a:lnL>
                    <a:lnR>
                      <a:noFill/>
                    </a:lnR>
                    <a:lnT>
                      <a:noFill/>
                    </a:lnT>
                    <a:lnB>
                      <a:noFill/>
                    </a:lnB>
                    <a:noFill/>
                  </a:tcPr>
                </a:tc>
                <a:tc>
                  <a:txBody>
                    <a:bodyPr/>
                    <a:lstStyle/>
                    <a:p>
                      <a:pPr algn="r" fontAlgn="ctr"/>
                      <a:r>
                        <a:rPr lang="en-US" altLang="zh-CN" sz="1000" b="0" i="0" u="none" strike="noStrike" dirty="0">
                          <a:solidFill>
                            <a:srgbClr val="000000"/>
                          </a:solidFill>
                          <a:effectLst/>
                          <a:latin typeface="等线" panose="02010600030101010101" pitchFamily="2" charset="-122"/>
                          <a:ea typeface="等线" panose="02010600030101010101" pitchFamily="2" charset="-122"/>
                        </a:rPr>
                        <a:t>0</a:t>
                      </a:r>
                    </a:p>
                  </a:txBody>
                  <a:tcPr marL="7843" marR="7843" marT="7843" marB="0" anchor="ctr">
                    <a:lnL>
                      <a:noFill/>
                    </a:lnL>
                    <a:lnR>
                      <a:noFill/>
                    </a:lnR>
                    <a:lnT>
                      <a:noFill/>
                    </a:lnT>
                    <a:lnB>
                      <a:noFill/>
                    </a:lnB>
                    <a:noFill/>
                  </a:tcPr>
                </a:tc>
                <a:extLst>
                  <a:ext uri="{0D108BD9-81ED-4DB2-BD59-A6C34878D82A}">
                    <a16:rowId xmlns:a16="http://schemas.microsoft.com/office/drawing/2014/main" val="3718036193"/>
                  </a:ext>
                </a:extLst>
              </a:tr>
              <a:tr h="148813">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Aug</a:t>
                      </a:r>
                    </a:p>
                  </a:txBody>
                  <a:tcPr marL="7843" marR="7843" marT="7843" marB="0" anchor="ctr">
                    <a:lnL>
                      <a:noFill/>
                    </a:lnL>
                    <a:lnR>
                      <a:noFill/>
                    </a:lnR>
                    <a:lnT>
                      <a:noFill/>
                    </a:lnT>
                    <a:lnB>
                      <a:noFill/>
                    </a:lnB>
                    <a:noFill/>
                  </a:tcPr>
                </a:tc>
                <a:tc>
                  <a:txBody>
                    <a:bodyPr/>
                    <a:lstStyle/>
                    <a:p>
                      <a:pPr algn="r" fontAlgn="ctr"/>
                      <a:r>
                        <a:rPr lang="en-US" altLang="zh-CN" sz="1000" b="0" i="0" u="none" strike="noStrike" dirty="0">
                          <a:solidFill>
                            <a:srgbClr val="000000"/>
                          </a:solidFill>
                          <a:effectLst/>
                          <a:latin typeface="等线" panose="02010600030101010101" pitchFamily="2" charset="-122"/>
                          <a:ea typeface="等线" panose="02010600030101010101" pitchFamily="2" charset="-122"/>
                        </a:rPr>
                        <a:t>0</a:t>
                      </a:r>
                    </a:p>
                  </a:txBody>
                  <a:tcPr marL="7843" marR="7843" marT="7843" marB="0" anchor="ctr">
                    <a:lnL>
                      <a:noFill/>
                    </a:lnL>
                    <a:lnR>
                      <a:noFill/>
                    </a:lnR>
                    <a:lnT>
                      <a:noFill/>
                    </a:lnT>
                    <a:lnB>
                      <a:noFill/>
                    </a:lnB>
                    <a:noFill/>
                  </a:tcPr>
                </a:tc>
                <a:extLst>
                  <a:ext uri="{0D108BD9-81ED-4DB2-BD59-A6C34878D82A}">
                    <a16:rowId xmlns:a16="http://schemas.microsoft.com/office/drawing/2014/main" val="150815683"/>
                  </a:ext>
                </a:extLst>
              </a:tr>
              <a:tr h="148813">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Sept</a:t>
                      </a:r>
                    </a:p>
                  </a:txBody>
                  <a:tcPr marL="7843" marR="7843" marT="7843" marB="0" anchor="ctr">
                    <a:lnL>
                      <a:noFill/>
                    </a:lnL>
                    <a:lnR>
                      <a:noFill/>
                    </a:lnR>
                    <a:lnT>
                      <a:noFill/>
                    </a:lnT>
                    <a:lnB>
                      <a:noFill/>
                    </a:lnB>
                    <a:noFill/>
                  </a:tcPr>
                </a:tc>
                <a:tc>
                  <a:txBody>
                    <a:bodyPr/>
                    <a:lstStyle/>
                    <a:p>
                      <a:pPr algn="r" fontAlgn="ctr"/>
                      <a:r>
                        <a:rPr lang="en-US" altLang="zh-CN" sz="1000" b="0" i="0" u="none" strike="noStrike" dirty="0">
                          <a:solidFill>
                            <a:srgbClr val="000000"/>
                          </a:solidFill>
                          <a:effectLst/>
                          <a:latin typeface="等线" panose="02010600030101010101" pitchFamily="2" charset="-122"/>
                          <a:ea typeface="等线" panose="02010600030101010101" pitchFamily="2" charset="-122"/>
                        </a:rPr>
                        <a:t>0</a:t>
                      </a:r>
                    </a:p>
                  </a:txBody>
                  <a:tcPr marL="7843" marR="7843" marT="7843" marB="0" anchor="ctr">
                    <a:lnL>
                      <a:noFill/>
                    </a:lnL>
                    <a:lnR>
                      <a:noFill/>
                    </a:lnR>
                    <a:lnT>
                      <a:noFill/>
                    </a:lnT>
                    <a:lnB>
                      <a:noFill/>
                    </a:lnB>
                    <a:noFill/>
                  </a:tcPr>
                </a:tc>
                <a:extLst>
                  <a:ext uri="{0D108BD9-81ED-4DB2-BD59-A6C34878D82A}">
                    <a16:rowId xmlns:a16="http://schemas.microsoft.com/office/drawing/2014/main" val="2927496057"/>
                  </a:ext>
                </a:extLst>
              </a:tr>
              <a:tr h="148813">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Oct</a:t>
                      </a:r>
                    </a:p>
                  </a:txBody>
                  <a:tcPr marL="7843" marR="7843" marT="7843" marB="0" anchor="ctr">
                    <a:lnL>
                      <a:noFill/>
                    </a:lnL>
                    <a:lnR>
                      <a:noFill/>
                    </a:lnR>
                    <a:lnT>
                      <a:noFill/>
                    </a:lnT>
                    <a:lnB>
                      <a:noFill/>
                    </a:lnB>
                    <a:noFill/>
                  </a:tcPr>
                </a:tc>
                <a:tc>
                  <a:txBody>
                    <a:bodyPr/>
                    <a:lstStyle/>
                    <a:p>
                      <a:pPr algn="r" fontAlgn="ctr"/>
                      <a:r>
                        <a:rPr lang="en-US" altLang="zh-CN" sz="1000" b="0" i="0" u="none" strike="noStrike" dirty="0">
                          <a:solidFill>
                            <a:srgbClr val="000000"/>
                          </a:solidFill>
                          <a:effectLst/>
                          <a:latin typeface="等线" panose="02010600030101010101" pitchFamily="2" charset="-122"/>
                          <a:ea typeface="等线" panose="02010600030101010101" pitchFamily="2" charset="-122"/>
                        </a:rPr>
                        <a:t>0</a:t>
                      </a:r>
                    </a:p>
                  </a:txBody>
                  <a:tcPr marL="7843" marR="7843" marT="7843" marB="0" anchor="ctr">
                    <a:lnL>
                      <a:noFill/>
                    </a:lnL>
                    <a:lnR>
                      <a:noFill/>
                    </a:lnR>
                    <a:lnT>
                      <a:noFill/>
                    </a:lnT>
                    <a:lnB>
                      <a:noFill/>
                    </a:lnB>
                    <a:noFill/>
                  </a:tcPr>
                </a:tc>
                <a:extLst>
                  <a:ext uri="{0D108BD9-81ED-4DB2-BD59-A6C34878D82A}">
                    <a16:rowId xmlns:a16="http://schemas.microsoft.com/office/drawing/2014/main" val="2651144910"/>
                  </a:ext>
                </a:extLst>
              </a:tr>
              <a:tr h="148813">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Nov</a:t>
                      </a:r>
                    </a:p>
                  </a:txBody>
                  <a:tcPr marL="7843" marR="7843" marT="7843" marB="0" anchor="ctr">
                    <a:lnL>
                      <a:noFill/>
                    </a:lnL>
                    <a:lnR>
                      <a:noFill/>
                    </a:lnR>
                    <a:lnT>
                      <a:noFill/>
                    </a:lnT>
                    <a:lnB>
                      <a:noFill/>
                    </a:lnB>
                    <a:noFill/>
                  </a:tcPr>
                </a:tc>
                <a:tc>
                  <a:txBody>
                    <a:bodyPr/>
                    <a:lstStyle/>
                    <a:p>
                      <a:pPr algn="r" fontAlgn="ctr"/>
                      <a:r>
                        <a:rPr lang="en-US" altLang="zh-CN" sz="1000" b="0" i="0" u="none" strike="noStrike" dirty="0">
                          <a:solidFill>
                            <a:srgbClr val="000000"/>
                          </a:solidFill>
                          <a:effectLst/>
                          <a:latin typeface="等线" panose="02010600030101010101" pitchFamily="2" charset="-122"/>
                          <a:ea typeface="等线" panose="02010600030101010101" pitchFamily="2" charset="-122"/>
                        </a:rPr>
                        <a:t>0</a:t>
                      </a:r>
                    </a:p>
                  </a:txBody>
                  <a:tcPr marL="7843" marR="7843" marT="7843" marB="0" anchor="ctr">
                    <a:lnL>
                      <a:noFill/>
                    </a:lnL>
                    <a:lnR>
                      <a:noFill/>
                    </a:lnR>
                    <a:lnT>
                      <a:noFill/>
                    </a:lnT>
                    <a:lnB>
                      <a:noFill/>
                    </a:lnB>
                    <a:noFill/>
                  </a:tcPr>
                </a:tc>
                <a:extLst>
                  <a:ext uri="{0D108BD9-81ED-4DB2-BD59-A6C34878D82A}">
                    <a16:rowId xmlns:a16="http://schemas.microsoft.com/office/drawing/2014/main" val="2670306233"/>
                  </a:ext>
                </a:extLst>
              </a:tr>
              <a:tr h="148813">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Dec</a:t>
                      </a:r>
                    </a:p>
                  </a:txBody>
                  <a:tcPr marL="7843" marR="7843" marT="7843" marB="0" anchor="ctr">
                    <a:lnL>
                      <a:noFill/>
                    </a:lnL>
                    <a:lnR>
                      <a:noFill/>
                    </a:lnR>
                    <a:lnT>
                      <a:noFill/>
                    </a:lnT>
                    <a:lnB>
                      <a:noFill/>
                    </a:lnB>
                    <a:noFill/>
                  </a:tcPr>
                </a:tc>
                <a:tc>
                  <a:txBody>
                    <a:bodyPr/>
                    <a:lstStyle/>
                    <a:p>
                      <a:pPr algn="r" fontAlgn="ctr"/>
                      <a:r>
                        <a:rPr lang="en-US" altLang="zh-CN" sz="1000" b="0" i="0" u="none" strike="noStrike" dirty="0">
                          <a:solidFill>
                            <a:srgbClr val="000000"/>
                          </a:solidFill>
                          <a:effectLst/>
                          <a:latin typeface="等线" panose="02010600030101010101" pitchFamily="2" charset="-122"/>
                          <a:ea typeface="等线" panose="02010600030101010101" pitchFamily="2" charset="-122"/>
                        </a:rPr>
                        <a:t>0</a:t>
                      </a:r>
                    </a:p>
                  </a:txBody>
                  <a:tcPr marL="7843" marR="7843" marT="7843" marB="0" anchor="ctr">
                    <a:lnL>
                      <a:noFill/>
                    </a:lnL>
                    <a:lnR>
                      <a:noFill/>
                    </a:lnR>
                    <a:lnT>
                      <a:noFill/>
                    </a:lnT>
                    <a:lnB>
                      <a:noFill/>
                    </a:lnB>
                    <a:noFill/>
                  </a:tcPr>
                </a:tc>
                <a:extLst>
                  <a:ext uri="{0D108BD9-81ED-4DB2-BD59-A6C34878D82A}">
                    <a16:rowId xmlns:a16="http://schemas.microsoft.com/office/drawing/2014/main" val="1914675714"/>
                  </a:ext>
                </a:extLst>
              </a:tr>
            </a:tbl>
          </a:graphicData>
        </a:graphic>
      </p:graphicFrame>
      <p:pic>
        <p:nvPicPr>
          <p:cNvPr id="7" name="图片 6">
            <a:extLst>
              <a:ext uri="{FF2B5EF4-FFF2-40B4-BE49-F238E27FC236}">
                <a16:creationId xmlns:a16="http://schemas.microsoft.com/office/drawing/2014/main" id="{5DC362E8-932B-F122-AA8A-5ACF1CA15D97}"/>
              </a:ext>
            </a:extLst>
          </p:cNvPr>
          <p:cNvPicPr>
            <a:picLocks noChangeAspect="1"/>
          </p:cNvPicPr>
          <p:nvPr/>
        </p:nvPicPr>
        <p:blipFill>
          <a:blip r:embed="rId4"/>
          <a:stretch>
            <a:fillRect/>
          </a:stretch>
        </p:blipFill>
        <p:spPr>
          <a:xfrm>
            <a:off x="6899276" y="2220106"/>
            <a:ext cx="4521305" cy="3711935"/>
          </a:xfrm>
          <a:prstGeom prst="rect">
            <a:avLst/>
          </a:prstGeom>
        </p:spPr>
      </p:pic>
    </p:spTree>
    <p:extLst>
      <p:ext uri="{BB962C8B-B14F-4D97-AF65-F5344CB8AC3E}">
        <p14:creationId xmlns:p14="http://schemas.microsoft.com/office/powerpoint/2010/main" val="2462105057"/>
      </p:ext>
    </p:extLst>
  </p:cSld>
  <p:clrMapOvr>
    <a:masterClrMapping/>
  </p:clrMapOvr>
  <p:transition>
    <p:dissolv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E8D4026B-A7A1-D541-4BBE-5024D1EC3736}"/>
              </a:ext>
            </a:extLst>
          </p:cNvPr>
          <p:cNvSpPr>
            <a:spLocks noGrp="1"/>
          </p:cNvSpPr>
          <p:nvPr>
            <p:ph type="title"/>
          </p:nvPr>
        </p:nvSpPr>
        <p:spPr/>
        <p:txBody>
          <a:bodyPr/>
          <a:lstStyle/>
          <a:p>
            <a:r>
              <a:rPr lang="en-US" altLang="zh-CN" dirty="0"/>
              <a:t>Step2</a:t>
            </a:r>
            <a:endParaRPr lang="zh-CN" altLang="en-US" dirty="0"/>
          </a:p>
        </p:txBody>
      </p:sp>
      <p:sp>
        <p:nvSpPr>
          <p:cNvPr id="3" name="灯片编号占位符 2">
            <a:extLst>
              <a:ext uri="{FF2B5EF4-FFF2-40B4-BE49-F238E27FC236}">
                <a16:creationId xmlns:a16="http://schemas.microsoft.com/office/drawing/2014/main" id="{58D441BF-C6C1-1002-5DFF-76F5613DCCA7}"/>
              </a:ext>
            </a:extLst>
          </p:cNvPr>
          <p:cNvSpPr>
            <a:spLocks noGrp="1"/>
          </p:cNvSpPr>
          <p:nvPr>
            <p:ph type="sldNum" sz="quarter" idx="12"/>
          </p:nvPr>
        </p:nvSpPr>
        <p:spPr/>
        <p:txBody>
          <a:bodyPr/>
          <a:lstStyle/>
          <a:p>
            <a:fld id="{5DD3DB80-B894-403A-B48E-6FDC1A72010E}" type="slidenum">
              <a:rPr lang="zh-CN" altLang="en-US" smtClean="0"/>
              <a:t>12</a:t>
            </a:fld>
            <a:endParaRPr lang="zh-CN" altLang="en-US"/>
          </a:p>
        </p:txBody>
      </p:sp>
      <p:pic>
        <p:nvPicPr>
          <p:cNvPr id="4" name="Google Shape;64;p1" descr="徽标&#10;&#10;描述已自动生成">
            <a:extLst>
              <a:ext uri="{FF2B5EF4-FFF2-40B4-BE49-F238E27FC236}">
                <a16:creationId xmlns:a16="http://schemas.microsoft.com/office/drawing/2014/main" id="{F08F94F3-4DF0-3EF8-2AD1-11FE527C0E39}"/>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sp>
        <p:nvSpPr>
          <p:cNvPr id="5" name="文本框 4">
            <a:extLst>
              <a:ext uri="{FF2B5EF4-FFF2-40B4-BE49-F238E27FC236}">
                <a16:creationId xmlns:a16="http://schemas.microsoft.com/office/drawing/2014/main" id="{7F2BE66A-D651-0E67-AB70-8CB855D1A0DF}"/>
              </a:ext>
            </a:extLst>
          </p:cNvPr>
          <p:cNvSpPr txBox="1"/>
          <p:nvPr/>
        </p:nvSpPr>
        <p:spPr>
          <a:xfrm>
            <a:off x="660404" y="1046326"/>
            <a:ext cx="9405139" cy="369332"/>
          </a:xfrm>
          <a:prstGeom prst="rect">
            <a:avLst/>
          </a:prstGeom>
          <a:noFill/>
        </p:spPr>
        <p:txBody>
          <a:bodyPr wrap="none" rtlCol="0">
            <a:spAutoFit/>
          </a:bodyPr>
          <a:lstStyle/>
          <a:p>
            <a:r>
              <a:rPr kumimoji="1" lang="en-US" altLang="zh-CN" dirty="0"/>
              <a:t>Preliminary</a:t>
            </a:r>
            <a:r>
              <a:rPr kumimoji="1" lang="zh-CN" altLang="en-US" dirty="0"/>
              <a:t> </a:t>
            </a:r>
            <a:r>
              <a:rPr kumimoji="1" lang="en-US" altLang="zh-CN" dirty="0"/>
              <a:t>set:</a:t>
            </a:r>
            <a:r>
              <a:rPr kumimoji="1" lang="zh-CN" altLang="en-US" dirty="0"/>
              <a:t> </a:t>
            </a:r>
            <a:r>
              <a:rPr kumimoji="1" lang="en-US" altLang="zh-CN" dirty="0"/>
              <a:t>energy</a:t>
            </a:r>
            <a:r>
              <a:rPr kumimoji="1" lang="zh-CN" altLang="en-US" dirty="0"/>
              <a:t> </a:t>
            </a:r>
            <a:r>
              <a:rPr kumimoji="1" lang="en-US" altLang="zh-CN" dirty="0"/>
              <a:t>consumption</a:t>
            </a:r>
            <a:r>
              <a:rPr kumimoji="1" lang="zh-CN" altLang="en-US" dirty="0"/>
              <a:t> </a:t>
            </a:r>
            <a:r>
              <a:rPr kumimoji="1" lang="en-US" altLang="zh-CN" dirty="0"/>
              <a:t>for</a:t>
            </a:r>
            <a:r>
              <a:rPr kumimoji="1" lang="zh-CN" altLang="en-US" dirty="0"/>
              <a:t> </a:t>
            </a:r>
            <a:r>
              <a:rPr kumimoji="1" lang="en-US" altLang="zh-CN" dirty="0"/>
              <a:t>training</a:t>
            </a:r>
            <a:r>
              <a:rPr kumimoji="1" lang="zh-CN" altLang="en-US" dirty="0"/>
              <a:t> </a:t>
            </a:r>
            <a:r>
              <a:rPr kumimoji="1" lang="en-US" altLang="zh-CN" dirty="0"/>
              <a:t>a</a:t>
            </a:r>
            <a:r>
              <a:rPr kumimoji="1" lang="zh-CN" altLang="en-US" dirty="0"/>
              <a:t> </a:t>
            </a:r>
            <a:r>
              <a:rPr kumimoji="1" lang="en-US" altLang="zh-CN" dirty="0"/>
              <a:t>model</a:t>
            </a:r>
            <a:r>
              <a:rPr kumimoji="1" lang="zh-CN" altLang="en-US" dirty="0"/>
              <a:t> </a:t>
            </a:r>
            <a:r>
              <a:rPr kumimoji="1" lang="en-US" altLang="zh-CN" dirty="0"/>
              <a:t>to</a:t>
            </a:r>
            <a:r>
              <a:rPr kumimoji="1" lang="zh-CN" altLang="en-US" dirty="0"/>
              <a:t> </a:t>
            </a:r>
            <a:r>
              <a:rPr kumimoji="1" lang="en-US" altLang="zh-CN" dirty="0"/>
              <a:t>a</a:t>
            </a:r>
            <a:r>
              <a:rPr kumimoji="1" lang="zh-CN" altLang="en-US" dirty="0"/>
              <a:t> </a:t>
            </a:r>
            <a:r>
              <a:rPr kumimoji="1" lang="en-US" altLang="zh-CN" dirty="0"/>
              <a:t>given</a:t>
            </a:r>
            <a:r>
              <a:rPr kumimoji="1" lang="zh-CN" altLang="en-US" dirty="0"/>
              <a:t> </a:t>
            </a:r>
            <a:r>
              <a:rPr kumimoji="1" lang="en-US" altLang="zh-CN" dirty="0"/>
              <a:t>accuracy</a:t>
            </a:r>
            <a:r>
              <a:rPr kumimoji="1" lang="zh-CN" altLang="en-US" dirty="0"/>
              <a:t> </a:t>
            </a:r>
            <a:r>
              <a:rPr kumimoji="1" lang="en-US" altLang="zh-CN" dirty="0"/>
              <a:t>is</a:t>
            </a:r>
            <a:r>
              <a:rPr kumimoji="1" lang="zh-CN" altLang="en-US" dirty="0"/>
              <a:t> </a:t>
            </a:r>
            <a:r>
              <a:rPr kumimoji="1" lang="en-US" altLang="zh-CN" dirty="0"/>
              <a:t>10000kWh</a:t>
            </a:r>
            <a:endParaRPr kumimoji="1" lang="zh-CN" altLang="en-US" dirty="0"/>
          </a:p>
        </p:txBody>
      </p:sp>
      <p:pic>
        <p:nvPicPr>
          <p:cNvPr id="6" name="图片 5">
            <a:extLst>
              <a:ext uri="{FF2B5EF4-FFF2-40B4-BE49-F238E27FC236}">
                <a16:creationId xmlns:a16="http://schemas.microsoft.com/office/drawing/2014/main" id="{7181C14F-8CF0-094D-CE46-B4BB1E8928F6}"/>
              </a:ext>
            </a:extLst>
          </p:cNvPr>
          <p:cNvPicPr>
            <a:picLocks noChangeAspect="1"/>
          </p:cNvPicPr>
          <p:nvPr/>
        </p:nvPicPr>
        <p:blipFill>
          <a:blip r:embed="rId4"/>
          <a:stretch>
            <a:fillRect/>
          </a:stretch>
        </p:blipFill>
        <p:spPr>
          <a:xfrm>
            <a:off x="660404" y="1398670"/>
            <a:ext cx="4879369" cy="941400"/>
          </a:xfrm>
          <a:prstGeom prst="rect">
            <a:avLst/>
          </a:prstGeom>
        </p:spPr>
      </p:pic>
      <p:pic>
        <p:nvPicPr>
          <p:cNvPr id="9" name="图片 8">
            <a:extLst>
              <a:ext uri="{FF2B5EF4-FFF2-40B4-BE49-F238E27FC236}">
                <a16:creationId xmlns:a16="http://schemas.microsoft.com/office/drawing/2014/main" id="{7B070CCF-69FD-8100-0C78-74D9CCC79A63}"/>
              </a:ext>
            </a:extLst>
          </p:cNvPr>
          <p:cNvPicPr>
            <a:picLocks noChangeAspect="1"/>
          </p:cNvPicPr>
          <p:nvPr/>
        </p:nvPicPr>
        <p:blipFill>
          <a:blip r:embed="rId5"/>
          <a:stretch>
            <a:fillRect/>
          </a:stretch>
        </p:blipFill>
        <p:spPr>
          <a:xfrm>
            <a:off x="7441972" y="4178077"/>
            <a:ext cx="3182891" cy="2458769"/>
          </a:xfrm>
          <a:prstGeom prst="rect">
            <a:avLst/>
          </a:prstGeom>
        </p:spPr>
      </p:pic>
      <p:pic>
        <p:nvPicPr>
          <p:cNvPr id="10" name="图片 9">
            <a:extLst>
              <a:ext uri="{FF2B5EF4-FFF2-40B4-BE49-F238E27FC236}">
                <a16:creationId xmlns:a16="http://schemas.microsoft.com/office/drawing/2014/main" id="{C48E2A39-27DD-D0F3-8F5E-D279C1D1EB8A}"/>
              </a:ext>
            </a:extLst>
          </p:cNvPr>
          <p:cNvPicPr>
            <a:picLocks noChangeAspect="1"/>
          </p:cNvPicPr>
          <p:nvPr/>
        </p:nvPicPr>
        <p:blipFill>
          <a:blip r:embed="rId6"/>
          <a:stretch>
            <a:fillRect/>
          </a:stretch>
        </p:blipFill>
        <p:spPr>
          <a:xfrm>
            <a:off x="7468690" y="1620735"/>
            <a:ext cx="3129457" cy="2455005"/>
          </a:xfrm>
          <a:prstGeom prst="rect">
            <a:avLst/>
          </a:prstGeom>
        </p:spPr>
      </p:pic>
      <p:pic>
        <p:nvPicPr>
          <p:cNvPr id="11" name="图片 10">
            <a:extLst>
              <a:ext uri="{FF2B5EF4-FFF2-40B4-BE49-F238E27FC236}">
                <a16:creationId xmlns:a16="http://schemas.microsoft.com/office/drawing/2014/main" id="{8F43852A-83FA-C8F4-BA37-C493F5B848A5}"/>
              </a:ext>
            </a:extLst>
          </p:cNvPr>
          <p:cNvPicPr>
            <a:picLocks noChangeAspect="1"/>
          </p:cNvPicPr>
          <p:nvPr/>
        </p:nvPicPr>
        <p:blipFill>
          <a:blip r:embed="rId7"/>
          <a:stretch>
            <a:fillRect/>
          </a:stretch>
        </p:blipFill>
        <p:spPr>
          <a:xfrm>
            <a:off x="297851" y="4183550"/>
            <a:ext cx="5958155" cy="1773631"/>
          </a:xfrm>
          <a:prstGeom prst="rect">
            <a:avLst/>
          </a:prstGeom>
        </p:spPr>
      </p:pic>
      <p:sp>
        <p:nvSpPr>
          <p:cNvPr id="12" name="文本框 11">
            <a:extLst>
              <a:ext uri="{FF2B5EF4-FFF2-40B4-BE49-F238E27FC236}">
                <a16:creationId xmlns:a16="http://schemas.microsoft.com/office/drawing/2014/main" id="{C84F7A9B-3C8B-3552-4922-A63585DE9F05}"/>
              </a:ext>
            </a:extLst>
          </p:cNvPr>
          <p:cNvSpPr txBox="1"/>
          <p:nvPr/>
        </p:nvSpPr>
        <p:spPr>
          <a:xfrm>
            <a:off x="2149345" y="5888530"/>
            <a:ext cx="1901483" cy="276999"/>
          </a:xfrm>
          <a:prstGeom prst="rect">
            <a:avLst/>
          </a:prstGeom>
          <a:noFill/>
        </p:spPr>
        <p:txBody>
          <a:bodyPr wrap="none" rtlCol="0">
            <a:spAutoFit/>
          </a:bodyPr>
          <a:lstStyle/>
          <a:p>
            <a:r>
              <a:rPr kumimoji="1" lang="en-US" altLang="zh-CN" sz="1200" dirty="0"/>
              <a:t>Format</a:t>
            </a:r>
            <a:r>
              <a:rPr kumimoji="1" lang="zh-CN" altLang="en-US" sz="1200" dirty="0"/>
              <a:t> </a:t>
            </a:r>
            <a:r>
              <a:rPr kumimoji="1" lang="en-US" altLang="zh-CN" sz="1200" dirty="0"/>
              <a:t>of</a:t>
            </a:r>
            <a:r>
              <a:rPr kumimoji="1" lang="zh-CN" altLang="en-US" sz="1200" dirty="0"/>
              <a:t> </a:t>
            </a:r>
            <a:r>
              <a:rPr kumimoji="1" lang="en-US" altLang="zh-CN" sz="1200" dirty="0"/>
              <a:t>the</a:t>
            </a:r>
            <a:r>
              <a:rPr kumimoji="1" lang="zh-CN" altLang="en-US" sz="1200" dirty="0"/>
              <a:t> </a:t>
            </a:r>
            <a:r>
              <a:rPr kumimoji="1" lang="en-US" altLang="zh-CN" sz="1200" dirty="0"/>
              <a:t>hourly</a:t>
            </a:r>
            <a:r>
              <a:rPr kumimoji="1" lang="zh-CN" altLang="en-US" sz="1200" dirty="0"/>
              <a:t> </a:t>
            </a:r>
            <a:r>
              <a:rPr kumimoji="1" lang="en-US" altLang="zh-CN" sz="1200" dirty="0"/>
              <a:t>data</a:t>
            </a:r>
            <a:endParaRPr kumimoji="1" lang="zh-CN" altLang="en-US" sz="1200" dirty="0"/>
          </a:p>
        </p:txBody>
      </p:sp>
      <p:pic>
        <p:nvPicPr>
          <p:cNvPr id="13" name="图片 12">
            <a:extLst>
              <a:ext uri="{FF2B5EF4-FFF2-40B4-BE49-F238E27FC236}">
                <a16:creationId xmlns:a16="http://schemas.microsoft.com/office/drawing/2014/main" id="{E6732A4F-DF88-6738-BE55-BC65EF50F068}"/>
              </a:ext>
            </a:extLst>
          </p:cNvPr>
          <p:cNvPicPr>
            <a:picLocks noChangeAspect="1"/>
          </p:cNvPicPr>
          <p:nvPr/>
        </p:nvPicPr>
        <p:blipFill>
          <a:blip r:embed="rId8"/>
          <a:stretch>
            <a:fillRect/>
          </a:stretch>
        </p:blipFill>
        <p:spPr>
          <a:xfrm>
            <a:off x="732496" y="2239660"/>
            <a:ext cx="4903930" cy="1736279"/>
          </a:xfrm>
          <a:prstGeom prst="rect">
            <a:avLst/>
          </a:prstGeom>
        </p:spPr>
      </p:pic>
      <p:sp>
        <p:nvSpPr>
          <p:cNvPr id="14" name="文本框 13">
            <a:extLst>
              <a:ext uri="{FF2B5EF4-FFF2-40B4-BE49-F238E27FC236}">
                <a16:creationId xmlns:a16="http://schemas.microsoft.com/office/drawing/2014/main" id="{F0755D47-7972-0AE8-D403-9BAF48322E6B}"/>
              </a:ext>
            </a:extLst>
          </p:cNvPr>
          <p:cNvSpPr txBox="1"/>
          <p:nvPr/>
        </p:nvSpPr>
        <p:spPr>
          <a:xfrm>
            <a:off x="2089234" y="3906551"/>
            <a:ext cx="2021707" cy="276999"/>
          </a:xfrm>
          <a:prstGeom prst="rect">
            <a:avLst/>
          </a:prstGeom>
          <a:noFill/>
        </p:spPr>
        <p:txBody>
          <a:bodyPr wrap="none" rtlCol="0">
            <a:spAutoFit/>
          </a:bodyPr>
          <a:lstStyle/>
          <a:p>
            <a:r>
              <a:rPr kumimoji="1" lang="en-US" altLang="zh-CN" sz="1200" dirty="0"/>
              <a:t>Format</a:t>
            </a:r>
            <a:r>
              <a:rPr kumimoji="1" lang="zh-CN" altLang="en-US" sz="1200" dirty="0"/>
              <a:t> </a:t>
            </a:r>
            <a:r>
              <a:rPr kumimoji="1" lang="en-US" altLang="zh-CN" sz="1200" dirty="0"/>
              <a:t>of</a:t>
            </a:r>
            <a:r>
              <a:rPr kumimoji="1" lang="zh-CN" altLang="en-US" sz="1200" dirty="0"/>
              <a:t> </a:t>
            </a:r>
            <a:r>
              <a:rPr kumimoji="1" lang="en-US" altLang="zh-CN" sz="1200" dirty="0"/>
              <a:t>the</a:t>
            </a:r>
            <a:r>
              <a:rPr kumimoji="1" lang="zh-CN" altLang="en-US" sz="1200" dirty="0"/>
              <a:t> </a:t>
            </a:r>
            <a:r>
              <a:rPr kumimoji="1" lang="en-US" altLang="zh-CN" sz="1200" dirty="0"/>
              <a:t>monthly</a:t>
            </a:r>
            <a:r>
              <a:rPr kumimoji="1" lang="zh-CN" altLang="en-US" sz="1200" dirty="0"/>
              <a:t> </a:t>
            </a:r>
            <a:r>
              <a:rPr kumimoji="1" lang="en-US" altLang="zh-CN" sz="1200" dirty="0"/>
              <a:t>data</a:t>
            </a:r>
          </a:p>
        </p:txBody>
      </p:sp>
    </p:spTree>
    <p:extLst>
      <p:ext uri="{BB962C8B-B14F-4D97-AF65-F5344CB8AC3E}">
        <p14:creationId xmlns:p14="http://schemas.microsoft.com/office/powerpoint/2010/main" val="4146661170"/>
      </p:ext>
    </p:extLst>
  </p:cSld>
  <p:clrMapOvr>
    <a:masterClrMapping/>
  </p:clrMapOvr>
  <p:transition>
    <p:dissolv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E8D4026B-A7A1-D541-4BBE-5024D1EC3736}"/>
              </a:ext>
            </a:extLst>
          </p:cNvPr>
          <p:cNvSpPr>
            <a:spLocks noGrp="1"/>
          </p:cNvSpPr>
          <p:nvPr>
            <p:ph type="title"/>
          </p:nvPr>
        </p:nvSpPr>
        <p:spPr/>
        <p:txBody>
          <a:bodyPr/>
          <a:lstStyle/>
          <a:p>
            <a:r>
              <a:rPr lang="en-US" altLang="zh-CN" dirty="0"/>
              <a:t>Scenario</a:t>
            </a:r>
            <a:r>
              <a:rPr lang="zh-CN" altLang="en-US" dirty="0"/>
              <a:t> </a:t>
            </a:r>
            <a:r>
              <a:rPr lang="en-US" altLang="zh-CN" dirty="0"/>
              <a:t>1</a:t>
            </a:r>
            <a:endParaRPr lang="zh-CN" altLang="en-US" dirty="0"/>
          </a:p>
        </p:txBody>
      </p:sp>
      <p:pic>
        <p:nvPicPr>
          <p:cNvPr id="4" name="Google Shape;64;p1" descr="徽标&#10;&#10;描述已自动生成">
            <a:extLst>
              <a:ext uri="{FF2B5EF4-FFF2-40B4-BE49-F238E27FC236}">
                <a16:creationId xmlns:a16="http://schemas.microsoft.com/office/drawing/2014/main" id="{F08F94F3-4DF0-3EF8-2AD1-11FE527C0E39}"/>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sp>
        <p:nvSpPr>
          <p:cNvPr id="5" name="文本框 4">
            <a:extLst>
              <a:ext uri="{FF2B5EF4-FFF2-40B4-BE49-F238E27FC236}">
                <a16:creationId xmlns:a16="http://schemas.microsoft.com/office/drawing/2014/main" id="{7F2BE66A-D651-0E67-AB70-8CB855D1A0DF}"/>
              </a:ext>
            </a:extLst>
          </p:cNvPr>
          <p:cNvSpPr txBox="1"/>
          <p:nvPr/>
        </p:nvSpPr>
        <p:spPr>
          <a:xfrm>
            <a:off x="660404" y="1046326"/>
            <a:ext cx="9276899" cy="369332"/>
          </a:xfrm>
          <a:prstGeom prst="rect">
            <a:avLst/>
          </a:prstGeom>
          <a:noFill/>
        </p:spPr>
        <p:txBody>
          <a:bodyPr wrap="none" rtlCol="0">
            <a:spAutoFit/>
          </a:bodyPr>
          <a:lstStyle/>
          <a:p>
            <a:r>
              <a:rPr kumimoji="1" lang="en-US" altLang="zh-CN" dirty="0"/>
              <a:t>Preliminary</a:t>
            </a:r>
            <a:r>
              <a:rPr kumimoji="1" lang="zh-CN" altLang="en-US" dirty="0"/>
              <a:t> </a:t>
            </a:r>
            <a:r>
              <a:rPr kumimoji="1" lang="en-US" altLang="zh-CN" dirty="0"/>
              <a:t>set:</a:t>
            </a:r>
            <a:r>
              <a:rPr kumimoji="1" lang="zh-CN" altLang="en-US" dirty="0"/>
              <a:t> </a:t>
            </a:r>
            <a:r>
              <a:rPr kumimoji="1" lang="en-US" altLang="zh-CN" dirty="0"/>
              <a:t>energy</a:t>
            </a:r>
            <a:r>
              <a:rPr kumimoji="1" lang="zh-CN" altLang="en-US" dirty="0"/>
              <a:t> </a:t>
            </a:r>
            <a:r>
              <a:rPr kumimoji="1" lang="en-US" altLang="zh-CN" dirty="0"/>
              <a:t>consumption</a:t>
            </a:r>
            <a:r>
              <a:rPr kumimoji="1" lang="zh-CN" altLang="en-US" dirty="0"/>
              <a:t> </a:t>
            </a:r>
            <a:r>
              <a:rPr kumimoji="1" lang="en-US" altLang="zh-CN" dirty="0"/>
              <a:t>for</a:t>
            </a:r>
            <a:r>
              <a:rPr kumimoji="1" lang="zh-CN" altLang="en-US" dirty="0"/>
              <a:t> </a:t>
            </a:r>
            <a:r>
              <a:rPr kumimoji="1" lang="en-US" altLang="zh-CN" dirty="0"/>
              <a:t>training</a:t>
            </a:r>
            <a:r>
              <a:rPr kumimoji="1" lang="zh-CN" altLang="en-US" dirty="0"/>
              <a:t> </a:t>
            </a:r>
            <a:r>
              <a:rPr kumimoji="1" lang="en-US" altLang="zh-CN" dirty="0"/>
              <a:t>a</a:t>
            </a:r>
            <a:r>
              <a:rPr kumimoji="1" lang="zh-CN" altLang="en-US" dirty="0"/>
              <a:t> </a:t>
            </a:r>
            <a:r>
              <a:rPr kumimoji="1" lang="en-US" altLang="zh-CN" dirty="0"/>
              <a:t>model</a:t>
            </a:r>
            <a:r>
              <a:rPr kumimoji="1" lang="zh-CN" altLang="en-US" dirty="0"/>
              <a:t> </a:t>
            </a:r>
            <a:r>
              <a:rPr kumimoji="1" lang="en-US" altLang="zh-CN" dirty="0"/>
              <a:t>to</a:t>
            </a:r>
            <a:r>
              <a:rPr kumimoji="1" lang="zh-CN" altLang="en-US" dirty="0"/>
              <a:t> </a:t>
            </a:r>
            <a:r>
              <a:rPr kumimoji="1" lang="en-US" altLang="zh-CN" dirty="0"/>
              <a:t>a</a:t>
            </a:r>
            <a:r>
              <a:rPr kumimoji="1" lang="zh-CN" altLang="en-US" dirty="0"/>
              <a:t> </a:t>
            </a:r>
            <a:r>
              <a:rPr kumimoji="1" lang="en-US" altLang="zh-CN" dirty="0"/>
              <a:t>given</a:t>
            </a:r>
            <a:r>
              <a:rPr kumimoji="1" lang="zh-CN" altLang="en-US" dirty="0"/>
              <a:t> </a:t>
            </a:r>
            <a:r>
              <a:rPr kumimoji="1" lang="en-US" altLang="zh-CN" dirty="0"/>
              <a:t>accuracy</a:t>
            </a:r>
            <a:r>
              <a:rPr kumimoji="1" lang="zh-CN" altLang="en-US" dirty="0"/>
              <a:t> </a:t>
            </a:r>
            <a:r>
              <a:rPr kumimoji="1" lang="en-US" altLang="zh-CN" dirty="0"/>
              <a:t>is</a:t>
            </a:r>
            <a:r>
              <a:rPr kumimoji="1" lang="zh-CN" altLang="en-US" dirty="0"/>
              <a:t> </a:t>
            </a:r>
            <a:r>
              <a:rPr kumimoji="1" lang="en-US" altLang="zh-CN" dirty="0"/>
              <a:t>3000kWh</a:t>
            </a:r>
            <a:endParaRPr kumimoji="1" lang="zh-CN" altLang="en-US" dirty="0"/>
          </a:p>
        </p:txBody>
      </p:sp>
      <p:pic>
        <p:nvPicPr>
          <p:cNvPr id="2" name="图片 1">
            <a:extLst>
              <a:ext uri="{FF2B5EF4-FFF2-40B4-BE49-F238E27FC236}">
                <a16:creationId xmlns:a16="http://schemas.microsoft.com/office/drawing/2014/main" id="{EFE8BBA5-DBA5-229C-3359-016E4E161D0F}"/>
              </a:ext>
            </a:extLst>
          </p:cNvPr>
          <p:cNvPicPr>
            <a:picLocks noChangeAspect="1"/>
          </p:cNvPicPr>
          <p:nvPr/>
        </p:nvPicPr>
        <p:blipFill>
          <a:blip r:embed="rId4"/>
          <a:stretch>
            <a:fillRect/>
          </a:stretch>
        </p:blipFill>
        <p:spPr>
          <a:xfrm>
            <a:off x="6423852" y="2910059"/>
            <a:ext cx="4603812" cy="3637579"/>
          </a:xfrm>
          <a:prstGeom prst="rect">
            <a:avLst/>
          </a:prstGeom>
        </p:spPr>
      </p:pic>
      <p:sp>
        <p:nvSpPr>
          <p:cNvPr id="8" name="文本框 7">
            <a:extLst>
              <a:ext uri="{FF2B5EF4-FFF2-40B4-BE49-F238E27FC236}">
                <a16:creationId xmlns:a16="http://schemas.microsoft.com/office/drawing/2014/main" id="{21F54083-E2AC-ABFC-A4D9-BA5BA3D08A9E}"/>
              </a:ext>
            </a:extLst>
          </p:cNvPr>
          <p:cNvSpPr txBox="1"/>
          <p:nvPr/>
        </p:nvSpPr>
        <p:spPr>
          <a:xfrm>
            <a:off x="669924" y="2263727"/>
            <a:ext cx="3892875" cy="646331"/>
          </a:xfrm>
          <a:prstGeom prst="rect">
            <a:avLst/>
          </a:prstGeom>
          <a:noFill/>
        </p:spPr>
        <p:txBody>
          <a:bodyPr wrap="square">
            <a:spAutoFit/>
          </a:bodyPr>
          <a:lstStyle/>
          <a:p>
            <a:r>
              <a:rPr lang="en-US" altLang="zh-CN" dirty="0"/>
              <a:t>7765</a:t>
            </a:r>
            <a:r>
              <a:rPr lang="en-US" altLang="zh-CN" baseline="30000" dirty="0"/>
              <a:t>th</a:t>
            </a:r>
            <a:r>
              <a:rPr lang="zh-CN" altLang="en-US" dirty="0"/>
              <a:t>  </a:t>
            </a:r>
            <a:r>
              <a:rPr lang="en-US" altLang="zh-CN" dirty="0"/>
              <a:t>hour</a:t>
            </a:r>
          </a:p>
          <a:p>
            <a:r>
              <a:rPr lang="en-US" altLang="zh-CN" dirty="0"/>
              <a:t>the day is: 323 the hour is: 13</a:t>
            </a:r>
            <a:endParaRPr lang="zh-CN" altLang="en-US" dirty="0"/>
          </a:p>
        </p:txBody>
      </p:sp>
      <p:sp>
        <p:nvSpPr>
          <p:cNvPr id="16" name="文本框 15">
            <a:extLst>
              <a:ext uri="{FF2B5EF4-FFF2-40B4-BE49-F238E27FC236}">
                <a16:creationId xmlns:a16="http://schemas.microsoft.com/office/drawing/2014/main" id="{C432DFC2-2CDD-DF63-0C00-5B828D2CCCBB}"/>
              </a:ext>
            </a:extLst>
          </p:cNvPr>
          <p:cNvSpPr txBox="1"/>
          <p:nvPr/>
        </p:nvSpPr>
        <p:spPr>
          <a:xfrm>
            <a:off x="669924" y="1516527"/>
            <a:ext cx="9361778" cy="646331"/>
          </a:xfrm>
          <a:prstGeom prst="rect">
            <a:avLst/>
          </a:prstGeom>
          <a:noFill/>
        </p:spPr>
        <p:txBody>
          <a:bodyPr wrap="square" rtlCol="0">
            <a:spAutoFit/>
          </a:bodyPr>
          <a:lstStyle/>
          <a:p>
            <a:r>
              <a:rPr kumimoji="1" lang="en-US" altLang="zh-CN" dirty="0"/>
              <a:t>The</a:t>
            </a:r>
            <a:r>
              <a:rPr kumimoji="1" lang="zh-CN" altLang="en-US" dirty="0"/>
              <a:t> </a:t>
            </a:r>
            <a:r>
              <a:rPr kumimoji="1" lang="en-US" altLang="zh-CN" dirty="0"/>
              <a:t>power</a:t>
            </a:r>
            <a:r>
              <a:rPr kumimoji="1" lang="zh-CN" altLang="en-US" dirty="0"/>
              <a:t> </a:t>
            </a:r>
            <a:r>
              <a:rPr kumimoji="1" lang="en-US" altLang="zh-CN" dirty="0"/>
              <a:t>all</a:t>
            </a:r>
            <a:r>
              <a:rPr kumimoji="1" lang="zh-CN" altLang="en-US" dirty="0"/>
              <a:t> </a:t>
            </a:r>
            <a:r>
              <a:rPr kumimoji="1" lang="en-US" altLang="zh-CN" dirty="0"/>
              <a:t>comes</a:t>
            </a:r>
            <a:r>
              <a:rPr kumimoji="1" lang="zh-CN" altLang="en-US" dirty="0"/>
              <a:t> </a:t>
            </a:r>
            <a:r>
              <a:rPr kumimoji="1" lang="en-US" altLang="zh-CN" dirty="0"/>
              <a:t>from</a:t>
            </a:r>
            <a:r>
              <a:rPr kumimoji="1" lang="zh-CN" altLang="en-US" dirty="0"/>
              <a:t> </a:t>
            </a:r>
            <a:r>
              <a:rPr kumimoji="1" lang="en-US" altLang="zh-CN" dirty="0"/>
              <a:t>solar</a:t>
            </a:r>
            <a:r>
              <a:rPr kumimoji="1" lang="zh-CN" altLang="en-US" dirty="0"/>
              <a:t> </a:t>
            </a:r>
            <a:r>
              <a:rPr kumimoji="1" lang="en-US" altLang="zh-CN" dirty="0"/>
              <a:t>panels,</a:t>
            </a:r>
            <a:r>
              <a:rPr kumimoji="1" lang="zh-CN" altLang="en-US" dirty="0"/>
              <a:t> </a:t>
            </a:r>
            <a:r>
              <a:rPr kumimoji="1" lang="en-US" altLang="zh-CN" dirty="0"/>
              <a:t>if</a:t>
            </a:r>
            <a:r>
              <a:rPr kumimoji="1" lang="zh-CN" altLang="en-US" dirty="0"/>
              <a:t> </a:t>
            </a:r>
            <a:r>
              <a:rPr kumimoji="1" lang="en-US" altLang="zh-CN" dirty="0"/>
              <a:t>the</a:t>
            </a:r>
            <a:r>
              <a:rPr kumimoji="1" lang="zh-CN" altLang="en-US" dirty="0"/>
              <a:t> </a:t>
            </a:r>
            <a:r>
              <a:rPr kumimoji="1" lang="en-US" altLang="zh-CN" dirty="0"/>
              <a:t>generated</a:t>
            </a:r>
            <a:r>
              <a:rPr kumimoji="1" lang="zh-CN" altLang="en-US" dirty="0"/>
              <a:t> </a:t>
            </a:r>
            <a:r>
              <a:rPr kumimoji="1" lang="en-US" altLang="zh-CN" dirty="0"/>
              <a:t>power</a:t>
            </a:r>
            <a:r>
              <a:rPr kumimoji="1" lang="zh-CN" altLang="en-US" dirty="0"/>
              <a:t> </a:t>
            </a:r>
            <a:r>
              <a:rPr kumimoji="1" lang="en-US" altLang="zh-CN" dirty="0"/>
              <a:t>reaches</a:t>
            </a:r>
            <a:r>
              <a:rPr kumimoji="1" lang="zh-CN" altLang="en-US" dirty="0"/>
              <a:t> </a:t>
            </a:r>
            <a:r>
              <a:rPr kumimoji="1" lang="en-US" altLang="zh-CN" dirty="0"/>
              <a:t>certain</a:t>
            </a:r>
            <a:r>
              <a:rPr kumimoji="1" lang="zh-CN" altLang="en-US" dirty="0"/>
              <a:t> </a:t>
            </a:r>
            <a:r>
              <a:rPr kumimoji="1" lang="en-US" altLang="zh-CN" dirty="0"/>
              <a:t>level,</a:t>
            </a:r>
            <a:r>
              <a:rPr kumimoji="1" lang="zh-CN" altLang="en-US" dirty="0"/>
              <a:t> </a:t>
            </a:r>
            <a:r>
              <a:rPr kumimoji="1" lang="en-US" altLang="zh-CN" dirty="0"/>
              <a:t>the</a:t>
            </a:r>
            <a:r>
              <a:rPr kumimoji="1" lang="zh-CN" altLang="en-US" dirty="0"/>
              <a:t> </a:t>
            </a:r>
            <a:r>
              <a:rPr kumimoji="1" lang="en-US" altLang="zh-CN" dirty="0"/>
              <a:t>data</a:t>
            </a:r>
            <a:r>
              <a:rPr kumimoji="1" lang="zh-CN" altLang="en-US" dirty="0"/>
              <a:t> </a:t>
            </a:r>
            <a:r>
              <a:rPr kumimoji="1" lang="en-US" altLang="zh-CN" dirty="0"/>
              <a:t>center</a:t>
            </a:r>
            <a:r>
              <a:rPr kumimoji="1" lang="zh-CN" altLang="en-US" dirty="0"/>
              <a:t> </a:t>
            </a:r>
            <a:r>
              <a:rPr kumimoji="1" lang="en-US" altLang="zh-CN" dirty="0"/>
              <a:t>will</a:t>
            </a:r>
            <a:r>
              <a:rPr kumimoji="1" lang="zh-CN" altLang="en-US" dirty="0"/>
              <a:t> </a:t>
            </a:r>
            <a:r>
              <a:rPr kumimoji="1" lang="en-US" altLang="zh-CN" dirty="0"/>
              <a:t>allocate</a:t>
            </a:r>
            <a:r>
              <a:rPr kumimoji="1" lang="zh-CN" altLang="en-US" dirty="0"/>
              <a:t> </a:t>
            </a:r>
            <a:r>
              <a:rPr kumimoji="1" lang="en-US" altLang="zh-CN" dirty="0"/>
              <a:t>the</a:t>
            </a:r>
            <a:r>
              <a:rPr kumimoji="1" lang="zh-CN" altLang="en-US" dirty="0"/>
              <a:t> </a:t>
            </a:r>
            <a:r>
              <a:rPr kumimoji="1" lang="en-US" altLang="zh-CN" dirty="0"/>
              <a:t>corresponding</a:t>
            </a:r>
            <a:r>
              <a:rPr kumimoji="1" lang="zh-CN" altLang="en-US" dirty="0"/>
              <a:t> </a:t>
            </a:r>
            <a:r>
              <a:rPr kumimoji="1" lang="en-US" altLang="zh-CN" dirty="0"/>
              <a:t>computational</a:t>
            </a:r>
            <a:r>
              <a:rPr kumimoji="1" lang="zh-CN" altLang="en-US" dirty="0"/>
              <a:t> </a:t>
            </a:r>
            <a:r>
              <a:rPr kumimoji="1" lang="en-US" altLang="zh-CN" dirty="0"/>
              <a:t>speed</a:t>
            </a:r>
            <a:endParaRPr kumimoji="1" lang="zh-CN" altLang="en-US" dirty="0"/>
          </a:p>
        </p:txBody>
      </p:sp>
      <p:sp>
        <p:nvSpPr>
          <p:cNvPr id="19" name="文本框 18">
            <a:extLst>
              <a:ext uri="{FF2B5EF4-FFF2-40B4-BE49-F238E27FC236}">
                <a16:creationId xmlns:a16="http://schemas.microsoft.com/office/drawing/2014/main" id="{12F1548B-E1E8-98C9-7C79-6B8C43E44C0E}"/>
              </a:ext>
            </a:extLst>
          </p:cNvPr>
          <p:cNvSpPr txBox="1"/>
          <p:nvPr/>
        </p:nvSpPr>
        <p:spPr>
          <a:xfrm>
            <a:off x="669924" y="6039494"/>
            <a:ext cx="6097112" cy="369332"/>
          </a:xfrm>
          <a:prstGeom prst="rect">
            <a:avLst/>
          </a:prstGeom>
          <a:noFill/>
        </p:spPr>
        <p:txBody>
          <a:bodyPr wrap="square">
            <a:spAutoFit/>
          </a:bodyPr>
          <a:lstStyle/>
          <a:p>
            <a:r>
              <a:rPr lang="en-US" altLang="zh-CN" dirty="0"/>
              <a:t>the total energy consumption is: 13185.2 kWh</a:t>
            </a:r>
            <a:endParaRPr lang="zh-CN" altLang="en-US" dirty="0"/>
          </a:p>
        </p:txBody>
      </p:sp>
      <p:pic>
        <p:nvPicPr>
          <p:cNvPr id="20" name="图片 19">
            <a:extLst>
              <a:ext uri="{FF2B5EF4-FFF2-40B4-BE49-F238E27FC236}">
                <a16:creationId xmlns:a16="http://schemas.microsoft.com/office/drawing/2014/main" id="{E34D1FE5-0287-A94F-0EE7-23D1A4342858}"/>
              </a:ext>
            </a:extLst>
          </p:cNvPr>
          <p:cNvPicPr>
            <a:picLocks noChangeAspect="1"/>
          </p:cNvPicPr>
          <p:nvPr/>
        </p:nvPicPr>
        <p:blipFill>
          <a:blip r:embed="rId5"/>
          <a:stretch>
            <a:fillRect/>
          </a:stretch>
        </p:blipFill>
        <p:spPr>
          <a:xfrm>
            <a:off x="660404" y="3258352"/>
            <a:ext cx="5075136" cy="2201349"/>
          </a:xfrm>
          <a:prstGeom prst="rect">
            <a:avLst/>
          </a:prstGeom>
        </p:spPr>
      </p:pic>
    </p:spTree>
    <p:extLst>
      <p:ext uri="{BB962C8B-B14F-4D97-AF65-F5344CB8AC3E}">
        <p14:creationId xmlns:p14="http://schemas.microsoft.com/office/powerpoint/2010/main" val="1682054526"/>
      </p:ext>
    </p:extLst>
  </p:cSld>
  <p:clrMapOvr>
    <a:masterClrMapping/>
  </p:clrMapOvr>
  <p:transition>
    <p:dissolv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E8D4026B-A7A1-D541-4BBE-5024D1EC3736}"/>
              </a:ext>
            </a:extLst>
          </p:cNvPr>
          <p:cNvSpPr>
            <a:spLocks noGrp="1"/>
          </p:cNvSpPr>
          <p:nvPr>
            <p:ph type="title"/>
          </p:nvPr>
        </p:nvSpPr>
        <p:spPr/>
        <p:txBody>
          <a:bodyPr/>
          <a:lstStyle/>
          <a:p>
            <a:r>
              <a:rPr lang="en-US" altLang="zh-CN" dirty="0"/>
              <a:t>Scenario</a:t>
            </a:r>
            <a:r>
              <a:rPr lang="zh-CN" altLang="en-US" dirty="0"/>
              <a:t> </a:t>
            </a:r>
            <a:r>
              <a:rPr lang="en-US" altLang="zh-CN" dirty="0"/>
              <a:t>2</a:t>
            </a:r>
            <a:endParaRPr lang="zh-CN" altLang="en-US" dirty="0"/>
          </a:p>
        </p:txBody>
      </p:sp>
      <p:pic>
        <p:nvPicPr>
          <p:cNvPr id="4" name="Google Shape;64;p1" descr="徽标&#10;&#10;描述已自动生成">
            <a:extLst>
              <a:ext uri="{FF2B5EF4-FFF2-40B4-BE49-F238E27FC236}">
                <a16:creationId xmlns:a16="http://schemas.microsoft.com/office/drawing/2014/main" id="{F08F94F3-4DF0-3EF8-2AD1-11FE527C0E39}"/>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sp>
        <p:nvSpPr>
          <p:cNvPr id="5" name="文本框 4">
            <a:extLst>
              <a:ext uri="{FF2B5EF4-FFF2-40B4-BE49-F238E27FC236}">
                <a16:creationId xmlns:a16="http://schemas.microsoft.com/office/drawing/2014/main" id="{7F2BE66A-D651-0E67-AB70-8CB855D1A0DF}"/>
              </a:ext>
            </a:extLst>
          </p:cNvPr>
          <p:cNvSpPr txBox="1"/>
          <p:nvPr/>
        </p:nvSpPr>
        <p:spPr>
          <a:xfrm>
            <a:off x="660404" y="1046326"/>
            <a:ext cx="9276899" cy="369332"/>
          </a:xfrm>
          <a:prstGeom prst="rect">
            <a:avLst/>
          </a:prstGeom>
          <a:noFill/>
        </p:spPr>
        <p:txBody>
          <a:bodyPr wrap="none" rtlCol="0">
            <a:spAutoFit/>
          </a:bodyPr>
          <a:lstStyle/>
          <a:p>
            <a:r>
              <a:rPr kumimoji="1" lang="en-US" altLang="zh-CN" dirty="0"/>
              <a:t>Preliminary</a:t>
            </a:r>
            <a:r>
              <a:rPr kumimoji="1" lang="zh-CN" altLang="en-US" dirty="0"/>
              <a:t> </a:t>
            </a:r>
            <a:r>
              <a:rPr kumimoji="1" lang="en-US" altLang="zh-CN" dirty="0"/>
              <a:t>set:</a:t>
            </a:r>
            <a:r>
              <a:rPr kumimoji="1" lang="zh-CN" altLang="en-US" dirty="0"/>
              <a:t> </a:t>
            </a:r>
            <a:r>
              <a:rPr kumimoji="1" lang="en-US" altLang="zh-CN" dirty="0"/>
              <a:t>energy</a:t>
            </a:r>
            <a:r>
              <a:rPr kumimoji="1" lang="zh-CN" altLang="en-US" dirty="0"/>
              <a:t> </a:t>
            </a:r>
            <a:r>
              <a:rPr kumimoji="1" lang="en-US" altLang="zh-CN" dirty="0"/>
              <a:t>consumption</a:t>
            </a:r>
            <a:r>
              <a:rPr kumimoji="1" lang="zh-CN" altLang="en-US" dirty="0"/>
              <a:t> </a:t>
            </a:r>
            <a:r>
              <a:rPr kumimoji="1" lang="en-US" altLang="zh-CN" dirty="0"/>
              <a:t>for</a:t>
            </a:r>
            <a:r>
              <a:rPr kumimoji="1" lang="zh-CN" altLang="en-US" dirty="0"/>
              <a:t> </a:t>
            </a:r>
            <a:r>
              <a:rPr kumimoji="1" lang="en-US" altLang="zh-CN" dirty="0"/>
              <a:t>training</a:t>
            </a:r>
            <a:r>
              <a:rPr kumimoji="1" lang="zh-CN" altLang="en-US" dirty="0"/>
              <a:t> </a:t>
            </a:r>
            <a:r>
              <a:rPr kumimoji="1" lang="en-US" altLang="zh-CN" dirty="0"/>
              <a:t>a</a:t>
            </a:r>
            <a:r>
              <a:rPr kumimoji="1" lang="zh-CN" altLang="en-US" dirty="0"/>
              <a:t> </a:t>
            </a:r>
            <a:r>
              <a:rPr kumimoji="1" lang="en-US" altLang="zh-CN" dirty="0"/>
              <a:t>model</a:t>
            </a:r>
            <a:r>
              <a:rPr kumimoji="1" lang="zh-CN" altLang="en-US" dirty="0"/>
              <a:t> </a:t>
            </a:r>
            <a:r>
              <a:rPr kumimoji="1" lang="en-US" altLang="zh-CN" dirty="0"/>
              <a:t>to</a:t>
            </a:r>
            <a:r>
              <a:rPr kumimoji="1" lang="zh-CN" altLang="en-US" dirty="0"/>
              <a:t> </a:t>
            </a:r>
            <a:r>
              <a:rPr kumimoji="1" lang="en-US" altLang="zh-CN" dirty="0"/>
              <a:t>a</a:t>
            </a:r>
            <a:r>
              <a:rPr kumimoji="1" lang="zh-CN" altLang="en-US" dirty="0"/>
              <a:t> </a:t>
            </a:r>
            <a:r>
              <a:rPr kumimoji="1" lang="en-US" altLang="zh-CN" dirty="0"/>
              <a:t>given</a:t>
            </a:r>
            <a:r>
              <a:rPr kumimoji="1" lang="zh-CN" altLang="en-US" dirty="0"/>
              <a:t> </a:t>
            </a:r>
            <a:r>
              <a:rPr kumimoji="1" lang="en-US" altLang="zh-CN" dirty="0"/>
              <a:t>accuracy</a:t>
            </a:r>
            <a:r>
              <a:rPr kumimoji="1" lang="zh-CN" altLang="en-US" dirty="0"/>
              <a:t> </a:t>
            </a:r>
            <a:r>
              <a:rPr kumimoji="1" lang="en-US" altLang="zh-CN" dirty="0"/>
              <a:t>is</a:t>
            </a:r>
            <a:r>
              <a:rPr kumimoji="1" lang="zh-CN" altLang="en-US" dirty="0"/>
              <a:t> </a:t>
            </a:r>
            <a:r>
              <a:rPr kumimoji="1" lang="en-US" altLang="zh-CN" dirty="0"/>
              <a:t>3000kWh</a:t>
            </a:r>
            <a:endParaRPr kumimoji="1" lang="zh-CN" altLang="en-US" dirty="0"/>
          </a:p>
        </p:txBody>
      </p:sp>
      <p:sp>
        <p:nvSpPr>
          <p:cNvPr id="8" name="文本框 7">
            <a:extLst>
              <a:ext uri="{FF2B5EF4-FFF2-40B4-BE49-F238E27FC236}">
                <a16:creationId xmlns:a16="http://schemas.microsoft.com/office/drawing/2014/main" id="{21F54083-E2AC-ABFC-A4D9-BA5BA3D08A9E}"/>
              </a:ext>
            </a:extLst>
          </p:cNvPr>
          <p:cNvSpPr txBox="1"/>
          <p:nvPr/>
        </p:nvSpPr>
        <p:spPr>
          <a:xfrm>
            <a:off x="669924" y="2413595"/>
            <a:ext cx="3892875" cy="646331"/>
          </a:xfrm>
          <a:prstGeom prst="rect">
            <a:avLst/>
          </a:prstGeom>
          <a:noFill/>
        </p:spPr>
        <p:txBody>
          <a:bodyPr wrap="square">
            <a:spAutoFit/>
          </a:bodyPr>
          <a:lstStyle/>
          <a:p>
            <a:r>
              <a:rPr kumimoji="1" lang="en-US" altLang="zh-CN" dirty="0"/>
              <a:t>4960</a:t>
            </a:r>
            <a:r>
              <a:rPr kumimoji="1" lang="en-US" altLang="zh-CN" baseline="30000" dirty="0"/>
              <a:t>th</a:t>
            </a:r>
            <a:r>
              <a:rPr kumimoji="1" lang="zh-CN" altLang="en-US" dirty="0"/>
              <a:t> </a:t>
            </a:r>
            <a:r>
              <a:rPr kumimoji="1" lang="en-US" altLang="zh-CN" dirty="0"/>
              <a:t>hour</a:t>
            </a:r>
          </a:p>
          <a:p>
            <a:r>
              <a:rPr kumimoji="1" lang="en-US" altLang="zh-CN" dirty="0"/>
              <a:t>the day is: 206 the hour is: 16</a:t>
            </a:r>
            <a:endParaRPr kumimoji="1" lang="zh-CN" altLang="en-US" dirty="0"/>
          </a:p>
        </p:txBody>
      </p:sp>
      <p:sp>
        <p:nvSpPr>
          <p:cNvPr id="16" name="文本框 15">
            <a:extLst>
              <a:ext uri="{FF2B5EF4-FFF2-40B4-BE49-F238E27FC236}">
                <a16:creationId xmlns:a16="http://schemas.microsoft.com/office/drawing/2014/main" id="{C432DFC2-2CDD-DF63-0C00-5B828D2CCCBB}"/>
              </a:ext>
            </a:extLst>
          </p:cNvPr>
          <p:cNvSpPr txBox="1"/>
          <p:nvPr/>
        </p:nvSpPr>
        <p:spPr>
          <a:xfrm>
            <a:off x="660404" y="1451289"/>
            <a:ext cx="9361778" cy="923330"/>
          </a:xfrm>
          <a:prstGeom prst="rect">
            <a:avLst/>
          </a:prstGeom>
          <a:noFill/>
        </p:spPr>
        <p:txBody>
          <a:bodyPr wrap="square" rtlCol="0">
            <a:spAutoFit/>
          </a:bodyPr>
          <a:lstStyle/>
          <a:p>
            <a:r>
              <a:rPr kumimoji="1" lang="en-US" altLang="zh-CN" dirty="0"/>
              <a:t>The</a:t>
            </a:r>
            <a:r>
              <a:rPr kumimoji="1" lang="zh-CN" altLang="en-US" dirty="0"/>
              <a:t> </a:t>
            </a:r>
            <a:r>
              <a:rPr kumimoji="1" lang="en-US" altLang="zh-CN" dirty="0"/>
              <a:t>power</a:t>
            </a:r>
            <a:r>
              <a:rPr kumimoji="1" lang="zh-CN" altLang="en-US" dirty="0"/>
              <a:t> </a:t>
            </a:r>
            <a:r>
              <a:rPr kumimoji="1" lang="en-US" altLang="zh-CN" dirty="0"/>
              <a:t>mainly</a:t>
            </a:r>
            <a:r>
              <a:rPr kumimoji="1" lang="zh-CN" altLang="en-US" dirty="0"/>
              <a:t> </a:t>
            </a:r>
            <a:r>
              <a:rPr kumimoji="1" lang="en-US" altLang="zh-CN" dirty="0"/>
              <a:t>comes</a:t>
            </a:r>
            <a:r>
              <a:rPr kumimoji="1" lang="zh-CN" altLang="en-US" dirty="0"/>
              <a:t> </a:t>
            </a:r>
            <a:r>
              <a:rPr kumimoji="1" lang="en-US" altLang="zh-CN" dirty="0"/>
              <a:t>from</a:t>
            </a:r>
            <a:r>
              <a:rPr kumimoji="1" lang="zh-CN" altLang="en-US" dirty="0"/>
              <a:t> </a:t>
            </a:r>
            <a:r>
              <a:rPr kumimoji="1" lang="en-US" altLang="zh-CN" dirty="0"/>
              <a:t>solar</a:t>
            </a:r>
            <a:r>
              <a:rPr kumimoji="1" lang="zh-CN" altLang="en-US" dirty="0"/>
              <a:t> </a:t>
            </a:r>
            <a:r>
              <a:rPr kumimoji="1" lang="en-US" altLang="zh-CN" dirty="0"/>
              <a:t>panels,</a:t>
            </a:r>
            <a:r>
              <a:rPr kumimoji="1" lang="zh-CN" altLang="en-US" dirty="0"/>
              <a:t> </a:t>
            </a:r>
            <a:r>
              <a:rPr kumimoji="1" lang="en-US" altLang="zh-CN" dirty="0"/>
              <a:t>if</a:t>
            </a:r>
            <a:r>
              <a:rPr kumimoji="1" lang="zh-CN" altLang="en-US" dirty="0"/>
              <a:t> </a:t>
            </a:r>
            <a:r>
              <a:rPr kumimoji="1" lang="en-US" altLang="zh-CN" dirty="0"/>
              <a:t>the</a:t>
            </a:r>
            <a:r>
              <a:rPr kumimoji="1" lang="zh-CN" altLang="en-US" dirty="0"/>
              <a:t> </a:t>
            </a:r>
            <a:r>
              <a:rPr kumimoji="1" lang="en-US" altLang="zh-CN" dirty="0"/>
              <a:t>generated</a:t>
            </a:r>
            <a:r>
              <a:rPr kumimoji="1" lang="zh-CN" altLang="en-US" dirty="0"/>
              <a:t> </a:t>
            </a:r>
            <a:r>
              <a:rPr kumimoji="1" lang="en-US" altLang="zh-CN" dirty="0"/>
              <a:t>power</a:t>
            </a:r>
            <a:r>
              <a:rPr kumimoji="1" lang="zh-CN" altLang="en-US" dirty="0"/>
              <a:t> </a:t>
            </a:r>
            <a:r>
              <a:rPr kumimoji="1" lang="en-US" altLang="zh-CN" dirty="0"/>
              <a:t>reaches</a:t>
            </a:r>
            <a:r>
              <a:rPr kumimoji="1" lang="zh-CN" altLang="en-US" dirty="0"/>
              <a:t> </a:t>
            </a:r>
            <a:r>
              <a:rPr kumimoji="1" lang="en-US" altLang="zh-CN" dirty="0"/>
              <a:t>certain</a:t>
            </a:r>
            <a:r>
              <a:rPr kumimoji="1" lang="zh-CN" altLang="en-US" dirty="0"/>
              <a:t> </a:t>
            </a:r>
            <a:r>
              <a:rPr kumimoji="1" lang="en-US" altLang="zh-CN" dirty="0"/>
              <a:t>level,</a:t>
            </a:r>
            <a:r>
              <a:rPr kumimoji="1" lang="zh-CN" altLang="en-US" dirty="0"/>
              <a:t> </a:t>
            </a:r>
            <a:r>
              <a:rPr kumimoji="1" lang="en-US" altLang="zh-CN" dirty="0"/>
              <a:t>the</a:t>
            </a:r>
            <a:r>
              <a:rPr kumimoji="1" lang="zh-CN" altLang="en-US" dirty="0"/>
              <a:t> </a:t>
            </a:r>
            <a:r>
              <a:rPr kumimoji="1" lang="en-US" altLang="zh-CN" dirty="0"/>
              <a:t>data center</a:t>
            </a:r>
            <a:r>
              <a:rPr kumimoji="1" lang="zh-CN" altLang="en-US" dirty="0"/>
              <a:t> </a:t>
            </a:r>
            <a:r>
              <a:rPr kumimoji="1" lang="en-US" altLang="zh-CN" dirty="0"/>
              <a:t>will</a:t>
            </a:r>
            <a:r>
              <a:rPr kumimoji="1" lang="zh-CN" altLang="en-US" dirty="0"/>
              <a:t> </a:t>
            </a:r>
            <a:r>
              <a:rPr kumimoji="1" lang="en-US" altLang="zh-CN" dirty="0"/>
              <a:t>allocate</a:t>
            </a:r>
            <a:r>
              <a:rPr kumimoji="1" lang="zh-CN" altLang="en-US" dirty="0"/>
              <a:t> </a:t>
            </a:r>
            <a:r>
              <a:rPr kumimoji="1" lang="en-US" altLang="zh-CN" dirty="0"/>
              <a:t>corresponding</a:t>
            </a:r>
            <a:r>
              <a:rPr kumimoji="1" lang="zh-CN" altLang="en-US" dirty="0"/>
              <a:t> </a:t>
            </a:r>
            <a:r>
              <a:rPr kumimoji="1" lang="en-US" altLang="zh-CN" dirty="0"/>
              <a:t>computational</a:t>
            </a:r>
            <a:r>
              <a:rPr kumimoji="1" lang="zh-CN" altLang="en-US" dirty="0"/>
              <a:t> </a:t>
            </a:r>
            <a:r>
              <a:rPr kumimoji="1" lang="en-US" altLang="zh-CN" dirty="0"/>
              <a:t>speed</a:t>
            </a:r>
            <a:r>
              <a:rPr kumimoji="1" lang="zh-CN" altLang="en-US" dirty="0"/>
              <a:t> </a:t>
            </a:r>
            <a:r>
              <a:rPr kumimoji="1" lang="en-US" altLang="zh-CN" dirty="0"/>
              <a:t>of</a:t>
            </a:r>
            <a:r>
              <a:rPr kumimoji="1" lang="zh-CN" altLang="en-US" dirty="0"/>
              <a:t> </a:t>
            </a:r>
            <a:r>
              <a:rPr kumimoji="1" lang="en-US" altLang="zh-CN" dirty="0">
                <a:solidFill>
                  <a:srgbClr val="FF0000"/>
                </a:solidFill>
              </a:rPr>
              <a:t>the</a:t>
            </a:r>
            <a:r>
              <a:rPr kumimoji="1" lang="zh-CN" altLang="en-US" dirty="0">
                <a:solidFill>
                  <a:srgbClr val="FF0000"/>
                </a:solidFill>
              </a:rPr>
              <a:t> </a:t>
            </a:r>
            <a:r>
              <a:rPr kumimoji="1" lang="en-US" altLang="zh-CN" dirty="0">
                <a:solidFill>
                  <a:srgbClr val="FF0000"/>
                </a:solidFill>
              </a:rPr>
              <a:t>upper</a:t>
            </a:r>
            <a:r>
              <a:rPr kumimoji="1" lang="zh-CN" altLang="en-US" dirty="0">
                <a:solidFill>
                  <a:srgbClr val="FF0000"/>
                </a:solidFill>
              </a:rPr>
              <a:t> </a:t>
            </a:r>
            <a:r>
              <a:rPr kumimoji="1" lang="en-US" altLang="zh-CN" dirty="0">
                <a:solidFill>
                  <a:srgbClr val="FF0000"/>
                </a:solidFill>
              </a:rPr>
              <a:t>level</a:t>
            </a:r>
            <a:r>
              <a:rPr kumimoji="1" lang="zh-CN" altLang="en-US" dirty="0">
                <a:solidFill>
                  <a:srgbClr val="FF0000"/>
                </a:solidFill>
              </a:rPr>
              <a:t> </a:t>
            </a:r>
            <a:r>
              <a:rPr kumimoji="1" lang="en-US" altLang="zh-CN" dirty="0">
                <a:solidFill>
                  <a:srgbClr val="FF0000"/>
                </a:solidFill>
              </a:rPr>
              <a:t>by</a:t>
            </a:r>
            <a:r>
              <a:rPr kumimoji="1" lang="zh-CN" altLang="en-US" dirty="0">
                <a:solidFill>
                  <a:srgbClr val="FF0000"/>
                </a:solidFill>
              </a:rPr>
              <a:t> </a:t>
            </a:r>
            <a:r>
              <a:rPr kumimoji="1" lang="en-US" altLang="zh-CN" dirty="0">
                <a:solidFill>
                  <a:srgbClr val="FF0000"/>
                </a:solidFill>
              </a:rPr>
              <a:t>consuming</a:t>
            </a:r>
            <a:r>
              <a:rPr kumimoji="1" lang="zh-CN" altLang="en-US" dirty="0">
                <a:solidFill>
                  <a:srgbClr val="FF0000"/>
                </a:solidFill>
              </a:rPr>
              <a:t> </a:t>
            </a:r>
            <a:r>
              <a:rPr kumimoji="1" lang="en-US" altLang="zh-CN" dirty="0">
                <a:solidFill>
                  <a:srgbClr val="FF0000"/>
                </a:solidFill>
              </a:rPr>
              <a:t>power</a:t>
            </a:r>
            <a:r>
              <a:rPr kumimoji="1" lang="zh-CN" altLang="en-US" dirty="0">
                <a:solidFill>
                  <a:srgbClr val="FF0000"/>
                </a:solidFill>
              </a:rPr>
              <a:t> </a:t>
            </a:r>
            <a:r>
              <a:rPr kumimoji="1" lang="en-US" altLang="zh-CN" dirty="0">
                <a:solidFill>
                  <a:srgbClr val="FF0000"/>
                </a:solidFill>
              </a:rPr>
              <a:t>from</a:t>
            </a:r>
            <a:r>
              <a:rPr kumimoji="1" lang="zh-CN" altLang="en-US" dirty="0">
                <a:solidFill>
                  <a:srgbClr val="FF0000"/>
                </a:solidFill>
              </a:rPr>
              <a:t> </a:t>
            </a:r>
            <a:r>
              <a:rPr kumimoji="1" lang="en-US" altLang="zh-CN" dirty="0">
                <a:solidFill>
                  <a:srgbClr val="FF0000"/>
                </a:solidFill>
              </a:rPr>
              <a:t>the</a:t>
            </a:r>
            <a:r>
              <a:rPr kumimoji="1" lang="zh-CN" altLang="en-US" dirty="0">
                <a:solidFill>
                  <a:srgbClr val="FF0000"/>
                </a:solidFill>
              </a:rPr>
              <a:t> </a:t>
            </a:r>
            <a:r>
              <a:rPr kumimoji="1" lang="en-US" altLang="zh-CN" dirty="0">
                <a:solidFill>
                  <a:srgbClr val="FF0000"/>
                </a:solidFill>
              </a:rPr>
              <a:t>grid</a:t>
            </a:r>
            <a:endParaRPr kumimoji="1" lang="zh-CN" altLang="en-US" dirty="0">
              <a:solidFill>
                <a:srgbClr val="FF0000"/>
              </a:solidFill>
            </a:endParaRPr>
          </a:p>
        </p:txBody>
      </p:sp>
      <p:pic>
        <p:nvPicPr>
          <p:cNvPr id="3" name="图片 2">
            <a:extLst>
              <a:ext uri="{FF2B5EF4-FFF2-40B4-BE49-F238E27FC236}">
                <a16:creationId xmlns:a16="http://schemas.microsoft.com/office/drawing/2014/main" id="{D33CA048-AFDB-05C2-4851-ACF77522837F}"/>
              </a:ext>
            </a:extLst>
          </p:cNvPr>
          <p:cNvPicPr>
            <a:picLocks noChangeAspect="1"/>
          </p:cNvPicPr>
          <p:nvPr/>
        </p:nvPicPr>
        <p:blipFill>
          <a:blip r:embed="rId4"/>
          <a:stretch>
            <a:fillRect/>
          </a:stretch>
        </p:blipFill>
        <p:spPr>
          <a:xfrm>
            <a:off x="6924180" y="3050224"/>
            <a:ext cx="3860206" cy="3050039"/>
          </a:xfrm>
          <a:prstGeom prst="rect">
            <a:avLst/>
          </a:prstGeom>
        </p:spPr>
      </p:pic>
      <p:sp>
        <p:nvSpPr>
          <p:cNvPr id="7" name="文本框 6">
            <a:extLst>
              <a:ext uri="{FF2B5EF4-FFF2-40B4-BE49-F238E27FC236}">
                <a16:creationId xmlns:a16="http://schemas.microsoft.com/office/drawing/2014/main" id="{7CD47231-F663-0E82-1156-5C16AA9A4E88}"/>
              </a:ext>
            </a:extLst>
          </p:cNvPr>
          <p:cNvSpPr txBox="1"/>
          <p:nvPr/>
        </p:nvSpPr>
        <p:spPr>
          <a:xfrm>
            <a:off x="719172" y="5928736"/>
            <a:ext cx="6097112" cy="369332"/>
          </a:xfrm>
          <a:prstGeom prst="rect">
            <a:avLst/>
          </a:prstGeom>
          <a:noFill/>
        </p:spPr>
        <p:txBody>
          <a:bodyPr wrap="square">
            <a:spAutoFit/>
          </a:bodyPr>
          <a:lstStyle/>
          <a:p>
            <a:r>
              <a:rPr lang="en-US" altLang="zh-CN" dirty="0"/>
              <a:t>The total power consumed is: 12114.8 kWh</a:t>
            </a:r>
            <a:endParaRPr lang="zh-CN" altLang="en-US" dirty="0"/>
          </a:p>
        </p:txBody>
      </p:sp>
      <p:sp>
        <p:nvSpPr>
          <p:cNvPr id="10" name="文本框 9">
            <a:extLst>
              <a:ext uri="{FF2B5EF4-FFF2-40B4-BE49-F238E27FC236}">
                <a16:creationId xmlns:a16="http://schemas.microsoft.com/office/drawing/2014/main" id="{4B86B5E0-9C3B-A0A0-13E0-DDFA91419B3B}"/>
              </a:ext>
            </a:extLst>
          </p:cNvPr>
          <p:cNvSpPr txBox="1"/>
          <p:nvPr/>
        </p:nvSpPr>
        <p:spPr>
          <a:xfrm>
            <a:off x="719172" y="6369130"/>
            <a:ext cx="7350241" cy="369332"/>
          </a:xfrm>
          <a:prstGeom prst="rect">
            <a:avLst/>
          </a:prstGeom>
          <a:noFill/>
        </p:spPr>
        <p:txBody>
          <a:bodyPr wrap="square">
            <a:spAutoFit/>
          </a:bodyPr>
          <a:lstStyle/>
          <a:p>
            <a:r>
              <a:rPr lang="en-US" altLang="zh-CN" dirty="0"/>
              <a:t>The total energy consumption from the grid is: 2848.87 kWh</a:t>
            </a:r>
            <a:endParaRPr lang="zh-CN" altLang="en-US" dirty="0"/>
          </a:p>
        </p:txBody>
      </p:sp>
      <p:pic>
        <p:nvPicPr>
          <p:cNvPr id="11" name="图片 10">
            <a:extLst>
              <a:ext uri="{FF2B5EF4-FFF2-40B4-BE49-F238E27FC236}">
                <a16:creationId xmlns:a16="http://schemas.microsoft.com/office/drawing/2014/main" id="{7FFF042E-8964-4FE0-0009-A623BBDAF0F4}"/>
              </a:ext>
            </a:extLst>
          </p:cNvPr>
          <p:cNvPicPr>
            <a:picLocks noChangeAspect="1"/>
          </p:cNvPicPr>
          <p:nvPr/>
        </p:nvPicPr>
        <p:blipFill>
          <a:blip r:embed="rId5"/>
          <a:stretch>
            <a:fillRect/>
          </a:stretch>
        </p:blipFill>
        <p:spPr>
          <a:xfrm>
            <a:off x="660404" y="3318229"/>
            <a:ext cx="5016407" cy="2175875"/>
          </a:xfrm>
          <a:prstGeom prst="rect">
            <a:avLst/>
          </a:prstGeom>
        </p:spPr>
      </p:pic>
    </p:spTree>
    <p:extLst>
      <p:ext uri="{BB962C8B-B14F-4D97-AF65-F5344CB8AC3E}">
        <p14:creationId xmlns:p14="http://schemas.microsoft.com/office/powerpoint/2010/main" val="3887951799"/>
      </p:ext>
    </p:extLst>
  </p:cSld>
  <p:clrMapOvr>
    <a:masterClrMapping/>
  </p:clrMapOvr>
  <p:transition>
    <p:dissolv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E8D4026B-A7A1-D541-4BBE-5024D1EC3736}"/>
              </a:ext>
            </a:extLst>
          </p:cNvPr>
          <p:cNvSpPr>
            <a:spLocks noGrp="1"/>
          </p:cNvSpPr>
          <p:nvPr>
            <p:ph type="title"/>
          </p:nvPr>
        </p:nvSpPr>
        <p:spPr/>
        <p:txBody>
          <a:bodyPr/>
          <a:lstStyle/>
          <a:p>
            <a:r>
              <a:rPr lang="en-US" altLang="zh-CN" dirty="0"/>
              <a:t>Scenario</a:t>
            </a:r>
            <a:r>
              <a:rPr lang="zh-CN" altLang="en-US" dirty="0"/>
              <a:t> </a:t>
            </a:r>
            <a:r>
              <a:rPr lang="en-US" altLang="zh-CN" dirty="0"/>
              <a:t>3</a:t>
            </a:r>
            <a:endParaRPr lang="zh-CN" altLang="en-US" dirty="0"/>
          </a:p>
        </p:txBody>
      </p:sp>
      <p:pic>
        <p:nvPicPr>
          <p:cNvPr id="4" name="Google Shape;64;p1" descr="徽标&#10;&#10;描述已自动生成">
            <a:extLst>
              <a:ext uri="{FF2B5EF4-FFF2-40B4-BE49-F238E27FC236}">
                <a16:creationId xmlns:a16="http://schemas.microsoft.com/office/drawing/2014/main" id="{F08F94F3-4DF0-3EF8-2AD1-11FE527C0E39}"/>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sp>
        <p:nvSpPr>
          <p:cNvPr id="5" name="文本框 4">
            <a:extLst>
              <a:ext uri="{FF2B5EF4-FFF2-40B4-BE49-F238E27FC236}">
                <a16:creationId xmlns:a16="http://schemas.microsoft.com/office/drawing/2014/main" id="{7F2BE66A-D651-0E67-AB70-8CB855D1A0DF}"/>
              </a:ext>
            </a:extLst>
          </p:cNvPr>
          <p:cNvSpPr txBox="1"/>
          <p:nvPr/>
        </p:nvSpPr>
        <p:spPr>
          <a:xfrm>
            <a:off x="660404" y="1046326"/>
            <a:ext cx="9276899" cy="369332"/>
          </a:xfrm>
          <a:prstGeom prst="rect">
            <a:avLst/>
          </a:prstGeom>
          <a:noFill/>
        </p:spPr>
        <p:txBody>
          <a:bodyPr wrap="none" rtlCol="0">
            <a:spAutoFit/>
          </a:bodyPr>
          <a:lstStyle/>
          <a:p>
            <a:r>
              <a:rPr kumimoji="1" lang="en-US" altLang="zh-CN" dirty="0"/>
              <a:t>Preliminary</a:t>
            </a:r>
            <a:r>
              <a:rPr kumimoji="1" lang="zh-CN" altLang="en-US" dirty="0"/>
              <a:t> </a:t>
            </a:r>
            <a:r>
              <a:rPr kumimoji="1" lang="en-US" altLang="zh-CN" dirty="0"/>
              <a:t>set:</a:t>
            </a:r>
            <a:r>
              <a:rPr kumimoji="1" lang="zh-CN" altLang="en-US" dirty="0"/>
              <a:t> </a:t>
            </a:r>
            <a:r>
              <a:rPr kumimoji="1" lang="en-US" altLang="zh-CN" dirty="0"/>
              <a:t>energy</a:t>
            </a:r>
            <a:r>
              <a:rPr kumimoji="1" lang="zh-CN" altLang="en-US" dirty="0"/>
              <a:t> </a:t>
            </a:r>
            <a:r>
              <a:rPr kumimoji="1" lang="en-US" altLang="zh-CN" dirty="0"/>
              <a:t>consumption</a:t>
            </a:r>
            <a:r>
              <a:rPr kumimoji="1" lang="zh-CN" altLang="en-US" dirty="0"/>
              <a:t> </a:t>
            </a:r>
            <a:r>
              <a:rPr kumimoji="1" lang="en-US" altLang="zh-CN" dirty="0"/>
              <a:t>for</a:t>
            </a:r>
            <a:r>
              <a:rPr kumimoji="1" lang="zh-CN" altLang="en-US" dirty="0"/>
              <a:t> </a:t>
            </a:r>
            <a:r>
              <a:rPr kumimoji="1" lang="en-US" altLang="zh-CN" dirty="0"/>
              <a:t>training</a:t>
            </a:r>
            <a:r>
              <a:rPr kumimoji="1" lang="zh-CN" altLang="en-US" dirty="0"/>
              <a:t> </a:t>
            </a:r>
            <a:r>
              <a:rPr kumimoji="1" lang="en-US" altLang="zh-CN" dirty="0"/>
              <a:t>a</a:t>
            </a:r>
            <a:r>
              <a:rPr kumimoji="1" lang="zh-CN" altLang="en-US" dirty="0"/>
              <a:t> </a:t>
            </a:r>
            <a:r>
              <a:rPr kumimoji="1" lang="en-US" altLang="zh-CN" dirty="0"/>
              <a:t>model</a:t>
            </a:r>
            <a:r>
              <a:rPr kumimoji="1" lang="zh-CN" altLang="en-US" dirty="0"/>
              <a:t> </a:t>
            </a:r>
            <a:r>
              <a:rPr kumimoji="1" lang="en-US" altLang="zh-CN" dirty="0"/>
              <a:t>to</a:t>
            </a:r>
            <a:r>
              <a:rPr kumimoji="1" lang="zh-CN" altLang="en-US" dirty="0"/>
              <a:t> </a:t>
            </a:r>
            <a:r>
              <a:rPr kumimoji="1" lang="en-US" altLang="zh-CN" dirty="0"/>
              <a:t>a</a:t>
            </a:r>
            <a:r>
              <a:rPr kumimoji="1" lang="zh-CN" altLang="en-US" dirty="0"/>
              <a:t> </a:t>
            </a:r>
            <a:r>
              <a:rPr kumimoji="1" lang="en-US" altLang="zh-CN" dirty="0"/>
              <a:t>given</a:t>
            </a:r>
            <a:r>
              <a:rPr kumimoji="1" lang="zh-CN" altLang="en-US" dirty="0"/>
              <a:t> </a:t>
            </a:r>
            <a:r>
              <a:rPr kumimoji="1" lang="en-US" altLang="zh-CN" dirty="0"/>
              <a:t>accuracy</a:t>
            </a:r>
            <a:r>
              <a:rPr kumimoji="1" lang="zh-CN" altLang="en-US" dirty="0"/>
              <a:t> </a:t>
            </a:r>
            <a:r>
              <a:rPr kumimoji="1" lang="en-US" altLang="zh-CN" dirty="0"/>
              <a:t>is</a:t>
            </a:r>
            <a:r>
              <a:rPr kumimoji="1" lang="zh-CN" altLang="en-US" dirty="0"/>
              <a:t> </a:t>
            </a:r>
            <a:r>
              <a:rPr kumimoji="1" lang="en-US" altLang="zh-CN" dirty="0"/>
              <a:t>3000kWh</a:t>
            </a:r>
            <a:endParaRPr kumimoji="1" lang="zh-CN" altLang="en-US" dirty="0"/>
          </a:p>
        </p:txBody>
      </p:sp>
      <p:sp>
        <p:nvSpPr>
          <p:cNvPr id="8" name="文本框 7">
            <a:extLst>
              <a:ext uri="{FF2B5EF4-FFF2-40B4-BE49-F238E27FC236}">
                <a16:creationId xmlns:a16="http://schemas.microsoft.com/office/drawing/2014/main" id="{21F54083-E2AC-ABFC-A4D9-BA5BA3D08A9E}"/>
              </a:ext>
            </a:extLst>
          </p:cNvPr>
          <p:cNvSpPr txBox="1"/>
          <p:nvPr/>
        </p:nvSpPr>
        <p:spPr>
          <a:xfrm>
            <a:off x="660404" y="2396914"/>
            <a:ext cx="3892875" cy="646331"/>
          </a:xfrm>
          <a:prstGeom prst="rect">
            <a:avLst/>
          </a:prstGeom>
          <a:noFill/>
        </p:spPr>
        <p:txBody>
          <a:bodyPr wrap="square">
            <a:spAutoFit/>
          </a:bodyPr>
          <a:lstStyle/>
          <a:p>
            <a:r>
              <a:rPr lang="en-US" altLang="zh-CN" dirty="0"/>
              <a:t>4960</a:t>
            </a:r>
            <a:r>
              <a:rPr lang="en-US" altLang="zh-CN" baseline="30000" dirty="0"/>
              <a:t>th</a:t>
            </a:r>
            <a:r>
              <a:rPr lang="zh-CN" altLang="en-US" dirty="0"/>
              <a:t> </a:t>
            </a:r>
            <a:r>
              <a:rPr lang="en-US" altLang="zh-CN" dirty="0"/>
              <a:t>hour</a:t>
            </a:r>
          </a:p>
          <a:p>
            <a:r>
              <a:rPr lang="en-US" altLang="zh-CN" dirty="0"/>
              <a:t>the day is: 206 the hour is: 16</a:t>
            </a:r>
            <a:endParaRPr lang="zh-CN" altLang="en-US" dirty="0"/>
          </a:p>
        </p:txBody>
      </p:sp>
      <p:sp>
        <p:nvSpPr>
          <p:cNvPr id="16" name="文本框 15">
            <a:extLst>
              <a:ext uri="{FF2B5EF4-FFF2-40B4-BE49-F238E27FC236}">
                <a16:creationId xmlns:a16="http://schemas.microsoft.com/office/drawing/2014/main" id="{C432DFC2-2CDD-DF63-0C00-5B828D2CCCBB}"/>
              </a:ext>
            </a:extLst>
          </p:cNvPr>
          <p:cNvSpPr txBox="1"/>
          <p:nvPr/>
        </p:nvSpPr>
        <p:spPr>
          <a:xfrm>
            <a:off x="669923" y="1516527"/>
            <a:ext cx="10676645" cy="923330"/>
          </a:xfrm>
          <a:prstGeom prst="rect">
            <a:avLst/>
          </a:prstGeom>
          <a:noFill/>
        </p:spPr>
        <p:txBody>
          <a:bodyPr wrap="square" rtlCol="0">
            <a:spAutoFit/>
          </a:bodyPr>
          <a:lstStyle/>
          <a:p>
            <a:r>
              <a:rPr kumimoji="1" lang="en-US" altLang="zh-CN" dirty="0"/>
              <a:t>The</a:t>
            </a:r>
            <a:r>
              <a:rPr kumimoji="1" lang="zh-CN" altLang="en-US" dirty="0"/>
              <a:t> </a:t>
            </a:r>
            <a:r>
              <a:rPr kumimoji="1" lang="en-US" altLang="zh-CN" dirty="0"/>
              <a:t>power</a:t>
            </a:r>
            <a:r>
              <a:rPr kumimoji="1" lang="zh-CN" altLang="en-US" dirty="0"/>
              <a:t> </a:t>
            </a:r>
            <a:r>
              <a:rPr kumimoji="1" lang="en-US" altLang="zh-CN" dirty="0"/>
              <a:t>all</a:t>
            </a:r>
            <a:r>
              <a:rPr kumimoji="1" lang="zh-CN" altLang="en-US" dirty="0"/>
              <a:t> </a:t>
            </a:r>
            <a:r>
              <a:rPr kumimoji="1" lang="en-US" altLang="zh-CN" dirty="0"/>
              <a:t>comes</a:t>
            </a:r>
            <a:r>
              <a:rPr kumimoji="1" lang="zh-CN" altLang="en-US" dirty="0"/>
              <a:t> </a:t>
            </a:r>
            <a:r>
              <a:rPr kumimoji="1" lang="en-US" altLang="zh-CN" dirty="0"/>
              <a:t>from</a:t>
            </a:r>
            <a:r>
              <a:rPr kumimoji="1" lang="zh-CN" altLang="en-US" dirty="0"/>
              <a:t> </a:t>
            </a:r>
            <a:r>
              <a:rPr kumimoji="1" lang="en-US" altLang="zh-CN" dirty="0"/>
              <a:t>solar</a:t>
            </a:r>
            <a:r>
              <a:rPr kumimoji="1" lang="zh-CN" altLang="en-US" dirty="0"/>
              <a:t> </a:t>
            </a:r>
            <a:r>
              <a:rPr kumimoji="1" lang="en-US" altLang="zh-CN" dirty="0"/>
              <a:t>panels,</a:t>
            </a:r>
            <a:r>
              <a:rPr kumimoji="1" lang="zh-CN" altLang="en-US" dirty="0"/>
              <a:t> </a:t>
            </a:r>
            <a:r>
              <a:rPr kumimoji="1" lang="en-US" altLang="zh-CN" dirty="0"/>
              <a:t>at</a:t>
            </a:r>
            <a:r>
              <a:rPr kumimoji="1" lang="zh-CN" altLang="en-US" dirty="0"/>
              <a:t> </a:t>
            </a:r>
            <a:r>
              <a:rPr kumimoji="1" lang="en-US" altLang="zh-CN" dirty="0"/>
              <a:t>each</a:t>
            </a:r>
            <a:r>
              <a:rPr kumimoji="1" lang="zh-CN" altLang="en-US" dirty="0"/>
              <a:t> </a:t>
            </a:r>
            <a:r>
              <a:rPr kumimoji="1" lang="en-US" altLang="zh-CN" dirty="0"/>
              <a:t>time</a:t>
            </a:r>
            <a:r>
              <a:rPr kumimoji="1" lang="zh-CN" altLang="en-US" dirty="0"/>
              <a:t> </a:t>
            </a:r>
            <a:r>
              <a:rPr kumimoji="1" lang="en-US" altLang="zh-CN" dirty="0"/>
              <a:t>the</a:t>
            </a:r>
            <a:r>
              <a:rPr kumimoji="1" lang="zh-CN" altLang="en-US" dirty="0"/>
              <a:t> </a:t>
            </a:r>
            <a:r>
              <a:rPr kumimoji="1" lang="en-US" altLang="zh-CN" dirty="0"/>
              <a:t>power</a:t>
            </a:r>
            <a:r>
              <a:rPr kumimoji="1" lang="zh-CN" altLang="en-US" dirty="0"/>
              <a:t> </a:t>
            </a:r>
            <a:r>
              <a:rPr kumimoji="1" lang="en-US" altLang="zh-CN" dirty="0"/>
              <a:t>that</a:t>
            </a:r>
            <a:r>
              <a:rPr kumimoji="1" lang="zh-CN" altLang="en-US" dirty="0"/>
              <a:t> </a:t>
            </a:r>
            <a:r>
              <a:rPr kumimoji="1" lang="en-US" altLang="zh-CN" dirty="0"/>
              <a:t>cannot</a:t>
            </a:r>
            <a:r>
              <a:rPr kumimoji="1" lang="zh-CN" altLang="en-US" dirty="0"/>
              <a:t> </a:t>
            </a:r>
            <a:r>
              <a:rPr kumimoji="1" lang="en-US" altLang="zh-CN" dirty="0"/>
              <a:t>be</a:t>
            </a:r>
            <a:r>
              <a:rPr kumimoji="1" lang="zh-CN" altLang="en-US" dirty="0"/>
              <a:t> </a:t>
            </a:r>
            <a:r>
              <a:rPr kumimoji="1" lang="en-US" altLang="zh-CN" dirty="0"/>
              <a:t>consumed</a:t>
            </a:r>
            <a:r>
              <a:rPr kumimoji="1" lang="zh-CN" altLang="en-US" dirty="0"/>
              <a:t> </a:t>
            </a:r>
            <a:r>
              <a:rPr kumimoji="1" lang="en-US" altLang="zh-CN" dirty="0"/>
              <a:t>by</a:t>
            </a:r>
            <a:r>
              <a:rPr kumimoji="1" lang="zh-CN" altLang="en-US" dirty="0"/>
              <a:t> </a:t>
            </a:r>
            <a:r>
              <a:rPr kumimoji="1" lang="en-US" altLang="zh-CN" dirty="0"/>
              <a:t>the</a:t>
            </a:r>
            <a:r>
              <a:rPr kumimoji="1" lang="zh-CN" altLang="en-US" dirty="0"/>
              <a:t> </a:t>
            </a:r>
            <a:r>
              <a:rPr kumimoji="1" lang="en-US" altLang="zh-CN" dirty="0"/>
              <a:t>training</a:t>
            </a:r>
            <a:r>
              <a:rPr kumimoji="1" lang="zh-CN" altLang="en-US" dirty="0"/>
              <a:t> </a:t>
            </a:r>
            <a:r>
              <a:rPr kumimoji="1" lang="en-US" altLang="zh-CN" dirty="0"/>
              <a:t>will</a:t>
            </a:r>
            <a:r>
              <a:rPr kumimoji="1" lang="zh-CN" altLang="en-US" dirty="0"/>
              <a:t> </a:t>
            </a:r>
            <a:r>
              <a:rPr kumimoji="1" lang="en-US" altLang="zh-CN" dirty="0"/>
              <a:t>be</a:t>
            </a:r>
            <a:r>
              <a:rPr kumimoji="1" lang="zh-CN" altLang="en-US" dirty="0"/>
              <a:t> </a:t>
            </a:r>
            <a:r>
              <a:rPr kumimoji="1" lang="en-US" altLang="zh-CN" dirty="0"/>
              <a:t>save</a:t>
            </a:r>
            <a:r>
              <a:rPr kumimoji="1" lang="zh-CN" altLang="en-US" dirty="0"/>
              <a:t> </a:t>
            </a:r>
            <a:r>
              <a:rPr kumimoji="1" lang="en-US" altLang="zh-CN" dirty="0"/>
              <a:t>to</a:t>
            </a:r>
            <a:r>
              <a:rPr kumimoji="1" lang="zh-CN" altLang="en-US" dirty="0"/>
              <a:t> </a:t>
            </a:r>
            <a:r>
              <a:rPr kumimoji="1" lang="en-US" altLang="zh-CN" dirty="0"/>
              <a:t>an</a:t>
            </a:r>
            <a:r>
              <a:rPr kumimoji="1" lang="zh-CN" altLang="en-US" dirty="0"/>
              <a:t> </a:t>
            </a:r>
            <a:r>
              <a:rPr kumimoji="1" lang="en-US" altLang="zh-CN" dirty="0"/>
              <a:t>ideal</a:t>
            </a:r>
            <a:r>
              <a:rPr kumimoji="1" lang="zh-CN" altLang="en-US" dirty="0"/>
              <a:t> </a:t>
            </a:r>
            <a:r>
              <a:rPr kumimoji="1" lang="en-US" altLang="zh-CN" dirty="0"/>
              <a:t>battery</a:t>
            </a:r>
            <a:r>
              <a:rPr kumimoji="1" lang="zh-CN" altLang="en-US" dirty="0"/>
              <a:t> </a:t>
            </a:r>
            <a:r>
              <a:rPr kumimoji="1" lang="en-US" altLang="zh-CN" dirty="0"/>
              <a:t>with</a:t>
            </a:r>
            <a:r>
              <a:rPr kumimoji="1" lang="zh-CN" altLang="en-US" dirty="0"/>
              <a:t> </a:t>
            </a:r>
            <a:r>
              <a:rPr kumimoji="1" lang="en-US" altLang="zh-CN" dirty="0"/>
              <a:t>no</a:t>
            </a:r>
            <a:r>
              <a:rPr kumimoji="1" lang="zh-CN" altLang="en-US" dirty="0"/>
              <a:t> </a:t>
            </a:r>
            <a:r>
              <a:rPr kumimoji="1" lang="en-US" altLang="zh-CN" dirty="0"/>
              <a:t>upper</a:t>
            </a:r>
            <a:r>
              <a:rPr kumimoji="1" lang="zh-CN" altLang="en-US" dirty="0"/>
              <a:t> </a:t>
            </a:r>
            <a:r>
              <a:rPr kumimoji="1" lang="en-US" altLang="zh-CN" dirty="0"/>
              <a:t>limit,</a:t>
            </a:r>
            <a:r>
              <a:rPr kumimoji="1" lang="zh-CN" altLang="en-US" dirty="0"/>
              <a:t> </a:t>
            </a:r>
            <a:r>
              <a:rPr kumimoji="1" lang="en-US" altLang="zh-CN" dirty="0"/>
              <a:t>when</a:t>
            </a:r>
            <a:r>
              <a:rPr kumimoji="1" lang="zh-CN" altLang="en-US" dirty="0"/>
              <a:t> </a:t>
            </a:r>
            <a:r>
              <a:rPr kumimoji="1" lang="en-US" altLang="zh-CN" dirty="0"/>
              <a:t>the</a:t>
            </a:r>
            <a:r>
              <a:rPr kumimoji="1" lang="zh-CN" altLang="en-US" dirty="0"/>
              <a:t> </a:t>
            </a:r>
            <a:r>
              <a:rPr kumimoji="1" lang="en-US" altLang="zh-CN" dirty="0"/>
              <a:t>energy</a:t>
            </a:r>
            <a:r>
              <a:rPr kumimoji="1" lang="zh-CN" altLang="en-US" dirty="0"/>
              <a:t> </a:t>
            </a:r>
            <a:r>
              <a:rPr kumimoji="1" lang="en-US" altLang="zh-CN" dirty="0"/>
              <a:t>stored</a:t>
            </a:r>
            <a:r>
              <a:rPr kumimoji="1" lang="zh-CN" altLang="en-US" dirty="0"/>
              <a:t> </a:t>
            </a:r>
            <a:r>
              <a:rPr kumimoji="1" lang="en-US" altLang="zh-CN" dirty="0"/>
              <a:t>reaches</a:t>
            </a:r>
            <a:r>
              <a:rPr kumimoji="1" lang="zh-CN" altLang="en-US" dirty="0"/>
              <a:t> </a:t>
            </a:r>
            <a:r>
              <a:rPr kumimoji="1" lang="en-US" altLang="zh-CN" dirty="0"/>
              <a:t>to</a:t>
            </a:r>
            <a:r>
              <a:rPr kumimoji="1" lang="zh-CN" altLang="en-US" dirty="0"/>
              <a:t> </a:t>
            </a:r>
            <a:r>
              <a:rPr kumimoji="1" lang="en-US" altLang="zh-CN" dirty="0"/>
              <a:t>the</a:t>
            </a:r>
            <a:r>
              <a:rPr kumimoji="1" lang="zh-CN" altLang="en-US" dirty="0"/>
              <a:t> </a:t>
            </a:r>
            <a:r>
              <a:rPr kumimoji="1" lang="en-US" altLang="zh-CN" dirty="0"/>
              <a:t>10000Wh,</a:t>
            </a:r>
            <a:r>
              <a:rPr kumimoji="1" lang="zh-CN" altLang="en-US" dirty="0"/>
              <a:t> </a:t>
            </a:r>
            <a:r>
              <a:rPr kumimoji="1" lang="en-US" altLang="zh-CN" dirty="0"/>
              <a:t>the</a:t>
            </a:r>
            <a:r>
              <a:rPr kumimoji="1" lang="zh-CN" altLang="en-US" dirty="0"/>
              <a:t> </a:t>
            </a:r>
            <a:r>
              <a:rPr kumimoji="1" lang="en-US" altLang="zh-CN" dirty="0"/>
              <a:t>battery</a:t>
            </a:r>
            <a:r>
              <a:rPr kumimoji="1" lang="zh-CN" altLang="en-US" dirty="0"/>
              <a:t> </a:t>
            </a:r>
            <a:r>
              <a:rPr kumimoji="1" lang="en-US" altLang="zh-CN" dirty="0"/>
              <a:t>will</a:t>
            </a:r>
            <a:r>
              <a:rPr kumimoji="1" lang="zh-CN" altLang="en-US" dirty="0"/>
              <a:t> </a:t>
            </a:r>
            <a:r>
              <a:rPr kumimoji="1" lang="en-US" altLang="zh-CN" dirty="0"/>
              <a:t>be</a:t>
            </a:r>
            <a:r>
              <a:rPr kumimoji="1" lang="zh-CN" altLang="en-US" dirty="0"/>
              <a:t> </a:t>
            </a:r>
            <a:r>
              <a:rPr kumimoji="1" lang="en-US" altLang="zh-CN" dirty="0"/>
              <a:t>the</a:t>
            </a:r>
            <a:r>
              <a:rPr kumimoji="1" lang="zh-CN" altLang="en-US" dirty="0"/>
              <a:t> </a:t>
            </a:r>
            <a:r>
              <a:rPr kumimoji="1" lang="en-US" altLang="zh-CN" dirty="0"/>
              <a:t>power</a:t>
            </a:r>
            <a:r>
              <a:rPr kumimoji="1" lang="zh-CN" altLang="en-US" dirty="0"/>
              <a:t> </a:t>
            </a:r>
            <a:r>
              <a:rPr kumimoji="1" lang="en-US" altLang="zh-CN" dirty="0"/>
              <a:t>supply</a:t>
            </a:r>
            <a:r>
              <a:rPr kumimoji="1" lang="zh-CN" altLang="en-US" dirty="0"/>
              <a:t> </a:t>
            </a:r>
            <a:r>
              <a:rPr kumimoji="1" lang="en-US" altLang="zh-CN" dirty="0"/>
              <a:t>to</a:t>
            </a:r>
            <a:r>
              <a:rPr kumimoji="1" lang="zh-CN" altLang="en-US" dirty="0"/>
              <a:t> </a:t>
            </a:r>
            <a:r>
              <a:rPr kumimoji="1" lang="en-US" altLang="zh-CN" dirty="0"/>
              <a:t>make</a:t>
            </a:r>
            <a:r>
              <a:rPr kumimoji="1" lang="zh-CN" altLang="en-US" dirty="0"/>
              <a:t> </a:t>
            </a:r>
            <a:r>
              <a:rPr kumimoji="1" lang="en-US" altLang="zh-CN" dirty="0"/>
              <a:t>the</a:t>
            </a:r>
            <a:r>
              <a:rPr kumimoji="1" lang="zh-CN" altLang="en-US" dirty="0"/>
              <a:t> </a:t>
            </a:r>
            <a:r>
              <a:rPr kumimoji="1" lang="en-US" altLang="zh-CN" dirty="0"/>
              <a:t>data</a:t>
            </a:r>
            <a:r>
              <a:rPr kumimoji="1" lang="zh-CN" altLang="en-US" dirty="0"/>
              <a:t> </a:t>
            </a:r>
            <a:r>
              <a:rPr kumimoji="1" lang="en-US" altLang="zh-CN" dirty="0"/>
              <a:t>center</a:t>
            </a:r>
            <a:r>
              <a:rPr kumimoji="1" lang="zh-CN" altLang="en-US" dirty="0"/>
              <a:t> </a:t>
            </a:r>
            <a:r>
              <a:rPr kumimoji="1" lang="en-US" altLang="zh-CN" dirty="0"/>
              <a:t>train</a:t>
            </a:r>
            <a:r>
              <a:rPr kumimoji="1" lang="zh-CN" altLang="en-US" dirty="0"/>
              <a:t> </a:t>
            </a:r>
            <a:r>
              <a:rPr kumimoji="1" lang="en-US" altLang="zh-CN" dirty="0"/>
              <a:t>the</a:t>
            </a:r>
            <a:r>
              <a:rPr kumimoji="1" lang="zh-CN" altLang="en-US" dirty="0"/>
              <a:t> </a:t>
            </a:r>
            <a:r>
              <a:rPr kumimoji="1" lang="en-US" altLang="zh-CN" dirty="0"/>
              <a:t>model</a:t>
            </a:r>
            <a:r>
              <a:rPr kumimoji="1" lang="zh-CN" altLang="en-US" dirty="0"/>
              <a:t> </a:t>
            </a:r>
            <a:r>
              <a:rPr kumimoji="1" lang="en-US" altLang="zh-CN" dirty="0"/>
              <a:t>at</a:t>
            </a:r>
            <a:r>
              <a:rPr kumimoji="1" lang="zh-CN" altLang="en-US" dirty="0"/>
              <a:t> </a:t>
            </a:r>
            <a:r>
              <a:rPr kumimoji="1" lang="en-US" altLang="zh-CN" dirty="0"/>
              <a:t>the</a:t>
            </a:r>
            <a:r>
              <a:rPr kumimoji="1" lang="zh-CN" altLang="en-US" dirty="0"/>
              <a:t> </a:t>
            </a:r>
            <a:r>
              <a:rPr kumimoji="1" lang="en-US" altLang="zh-CN" dirty="0"/>
              <a:t>speed</a:t>
            </a:r>
            <a:r>
              <a:rPr kumimoji="1" lang="zh-CN" altLang="en-US" dirty="0"/>
              <a:t> </a:t>
            </a:r>
            <a:r>
              <a:rPr kumimoji="1" lang="en-US" altLang="zh-CN" dirty="0"/>
              <a:t>of</a:t>
            </a:r>
            <a:r>
              <a:rPr kumimoji="1" lang="zh-CN" altLang="en-US" dirty="0"/>
              <a:t> </a:t>
            </a:r>
            <a:r>
              <a:rPr kumimoji="1" lang="en-US" altLang="zh-CN" dirty="0"/>
              <a:t>4.0</a:t>
            </a:r>
            <a:r>
              <a:rPr kumimoji="1" lang="zh-CN" altLang="en-US" dirty="0"/>
              <a:t> </a:t>
            </a:r>
            <a:r>
              <a:rPr kumimoji="1" lang="en-US" altLang="zh-CN" dirty="0"/>
              <a:t>mode.</a:t>
            </a:r>
            <a:endParaRPr kumimoji="1" lang="zh-CN" altLang="en-US" dirty="0"/>
          </a:p>
        </p:txBody>
      </p:sp>
      <p:sp>
        <p:nvSpPr>
          <p:cNvPr id="6" name="文本框 5">
            <a:extLst>
              <a:ext uri="{FF2B5EF4-FFF2-40B4-BE49-F238E27FC236}">
                <a16:creationId xmlns:a16="http://schemas.microsoft.com/office/drawing/2014/main" id="{04E31A92-E460-953E-EB80-A6CC48286623}"/>
              </a:ext>
            </a:extLst>
          </p:cNvPr>
          <p:cNvSpPr txBox="1"/>
          <p:nvPr/>
        </p:nvSpPr>
        <p:spPr>
          <a:xfrm>
            <a:off x="669924" y="5917166"/>
            <a:ext cx="6097112" cy="369332"/>
          </a:xfrm>
          <a:prstGeom prst="rect">
            <a:avLst/>
          </a:prstGeom>
          <a:noFill/>
        </p:spPr>
        <p:txBody>
          <a:bodyPr wrap="square">
            <a:spAutoFit/>
          </a:bodyPr>
          <a:lstStyle/>
          <a:p>
            <a:r>
              <a:rPr lang="en-US" altLang="zh-CN" dirty="0"/>
              <a:t>the total power consumed is: 10395.6 kWh</a:t>
            </a:r>
            <a:endParaRPr lang="zh-CN" altLang="en-US" dirty="0"/>
          </a:p>
        </p:txBody>
      </p:sp>
      <p:pic>
        <p:nvPicPr>
          <p:cNvPr id="9" name="图片 8">
            <a:extLst>
              <a:ext uri="{FF2B5EF4-FFF2-40B4-BE49-F238E27FC236}">
                <a16:creationId xmlns:a16="http://schemas.microsoft.com/office/drawing/2014/main" id="{757430B5-A91E-E787-B5B0-A504CBDFF8D7}"/>
              </a:ext>
            </a:extLst>
          </p:cNvPr>
          <p:cNvPicPr>
            <a:picLocks noChangeAspect="1"/>
          </p:cNvPicPr>
          <p:nvPr/>
        </p:nvPicPr>
        <p:blipFill>
          <a:blip r:embed="rId4"/>
          <a:stretch>
            <a:fillRect/>
          </a:stretch>
        </p:blipFill>
        <p:spPr>
          <a:xfrm>
            <a:off x="669923" y="3234012"/>
            <a:ext cx="5225540" cy="2266587"/>
          </a:xfrm>
          <a:prstGeom prst="rect">
            <a:avLst/>
          </a:prstGeom>
        </p:spPr>
      </p:pic>
      <p:pic>
        <p:nvPicPr>
          <p:cNvPr id="2" name="图片 1">
            <a:extLst>
              <a:ext uri="{FF2B5EF4-FFF2-40B4-BE49-F238E27FC236}">
                <a16:creationId xmlns:a16="http://schemas.microsoft.com/office/drawing/2014/main" id="{4DBAE84B-D3C0-8D82-CE19-7321BAA27141}"/>
              </a:ext>
            </a:extLst>
          </p:cNvPr>
          <p:cNvPicPr>
            <a:picLocks noChangeAspect="1"/>
          </p:cNvPicPr>
          <p:nvPr/>
        </p:nvPicPr>
        <p:blipFill>
          <a:blip r:embed="rId5"/>
          <a:stretch>
            <a:fillRect/>
          </a:stretch>
        </p:blipFill>
        <p:spPr>
          <a:xfrm>
            <a:off x="7329676" y="2927683"/>
            <a:ext cx="3847232" cy="3039788"/>
          </a:xfrm>
          <a:prstGeom prst="rect">
            <a:avLst/>
          </a:prstGeom>
        </p:spPr>
      </p:pic>
    </p:spTree>
    <p:extLst>
      <p:ext uri="{BB962C8B-B14F-4D97-AF65-F5344CB8AC3E}">
        <p14:creationId xmlns:p14="http://schemas.microsoft.com/office/powerpoint/2010/main" val="1380906941"/>
      </p:ext>
    </p:extLst>
  </p:cSld>
  <p:clrMapOvr>
    <a:masterClrMapping/>
  </p:clrMapOvr>
  <p:transition>
    <p:dissolv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E8D4026B-A7A1-D541-4BBE-5024D1EC3736}"/>
              </a:ext>
            </a:extLst>
          </p:cNvPr>
          <p:cNvSpPr>
            <a:spLocks noGrp="1"/>
          </p:cNvSpPr>
          <p:nvPr>
            <p:ph type="title"/>
          </p:nvPr>
        </p:nvSpPr>
        <p:spPr/>
        <p:txBody>
          <a:bodyPr/>
          <a:lstStyle/>
          <a:p>
            <a:r>
              <a:rPr lang="en-US" altLang="zh-CN" dirty="0"/>
              <a:t>DVFS,</a:t>
            </a:r>
            <a:r>
              <a:rPr lang="zh-CN" altLang="en-US" dirty="0"/>
              <a:t> </a:t>
            </a:r>
            <a:r>
              <a:rPr lang="en-US" altLang="zh-CN" dirty="0"/>
              <a:t>battery</a:t>
            </a:r>
            <a:r>
              <a:rPr lang="zh-CN" altLang="en-US" dirty="0"/>
              <a:t> </a:t>
            </a:r>
            <a:r>
              <a:rPr lang="en-US" altLang="zh-CN" dirty="0"/>
              <a:t>round-trip</a:t>
            </a:r>
            <a:r>
              <a:rPr lang="zh-CN" altLang="en-US" dirty="0"/>
              <a:t> </a:t>
            </a:r>
            <a:r>
              <a:rPr lang="en-US" altLang="zh-CN" dirty="0"/>
              <a:t>efficiency</a:t>
            </a:r>
            <a:endParaRPr lang="zh-CN" altLang="en-US" dirty="0"/>
          </a:p>
        </p:txBody>
      </p:sp>
      <p:pic>
        <p:nvPicPr>
          <p:cNvPr id="4" name="Google Shape;64;p1" descr="徽标&#10;&#10;描述已自动生成">
            <a:extLst>
              <a:ext uri="{FF2B5EF4-FFF2-40B4-BE49-F238E27FC236}">
                <a16:creationId xmlns:a16="http://schemas.microsoft.com/office/drawing/2014/main" id="{F08F94F3-4DF0-3EF8-2AD1-11FE527C0E39}"/>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sp>
        <p:nvSpPr>
          <p:cNvPr id="3" name="文本框 2">
            <a:extLst>
              <a:ext uri="{FF2B5EF4-FFF2-40B4-BE49-F238E27FC236}">
                <a16:creationId xmlns:a16="http://schemas.microsoft.com/office/drawing/2014/main" id="{62C972A4-5F31-A6F4-7F11-3B1E753769F5}"/>
              </a:ext>
            </a:extLst>
          </p:cNvPr>
          <p:cNvSpPr txBox="1"/>
          <p:nvPr/>
        </p:nvSpPr>
        <p:spPr>
          <a:xfrm>
            <a:off x="430438" y="1240971"/>
            <a:ext cx="5166351" cy="369332"/>
          </a:xfrm>
          <a:prstGeom prst="rect">
            <a:avLst/>
          </a:prstGeom>
          <a:noFill/>
        </p:spPr>
        <p:txBody>
          <a:bodyPr wrap="none" rtlCol="0">
            <a:spAutoFit/>
          </a:bodyPr>
          <a:lstStyle/>
          <a:p>
            <a:r>
              <a:rPr lang="en-US" altLang="zh-CN" b="0" i="0" dirty="0">
                <a:solidFill>
                  <a:srgbClr val="3E3E3E"/>
                </a:solidFill>
                <a:effectLst/>
                <a:highlight>
                  <a:srgbClr val="FFFFFF"/>
                </a:highlight>
                <a:latin typeface="open sans" panose="020B0606030504020204" pitchFamily="34" charset="0"/>
              </a:rPr>
              <a:t>Dynamic voltage and frequency scaling (DVFS) </a:t>
            </a:r>
            <a:endParaRPr kumimoji="1" lang="zh-CN" altLang="en-US" dirty="0"/>
          </a:p>
        </p:txBody>
      </p:sp>
      <p:pic>
        <p:nvPicPr>
          <p:cNvPr id="10" name="图片 9">
            <a:extLst>
              <a:ext uri="{FF2B5EF4-FFF2-40B4-BE49-F238E27FC236}">
                <a16:creationId xmlns:a16="http://schemas.microsoft.com/office/drawing/2014/main" id="{F7028C6D-7B85-BE88-3A99-1DE29FFF57CC}"/>
              </a:ext>
            </a:extLst>
          </p:cNvPr>
          <p:cNvPicPr>
            <a:picLocks noChangeAspect="1"/>
          </p:cNvPicPr>
          <p:nvPr/>
        </p:nvPicPr>
        <p:blipFill>
          <a:blip r:embed="rId4"/>
          <a:stretch>
            <a:fillRect/>
          </a:stretch>
        </p:blipFill>
        <p:spPr>
          <a:xfrm>
            <a:off x="349561" y="1610303"/>
            <a:ext cx="5807076" cy="3304627"/>
          </a:xfrm>
          <a:prstGeom prst="rect">
            <a:avLst/>
          </a:prstGeom>
        </p:spPr>
      </p:pic>
      <p:sp>
        <p:nvSpPr>
          <p:cNvPr id="20" name="文本框 19">
            <a:extLst>
              <a:ext uri="{FF2B5EF4-FFF2-40B4-BE49-F238E27FC236}">
                <a16:creationId xmlns:a16="http://schemas.microsoft.com/office/drawing/2014/main" id="{D3BB92DD-DFB5-9DC6-B15F-A96DF9DB5053}"/>
              </a:ext>
            </a:extLst>
          </p:cNvPr>
          <p:cNvSpPr txBox="1"/>
          <p:nvPr/>
        </p:nvSpPr>
        <p:spPr>
          <a:xfrm>
            <a:off x="7534169" y="5752380"/>
            <a:ext cx="3986318" cy="276999"/>
          </a:xfrm>
          <a:prstGeom prst="rect">
            <a:avLst/>
          </a:prstGeom>
          <a:noFill/>
        </p:spPr>
        <p:txBody>
          <a:bodyPr wrap="square">
            <a:spAutoFit/>
          </a:bodyPr>
          <a:lstStyle/>
          <a:p>
            <a:r>
              <a:rPr lang="zh-CN" altLang="en-US" sz="1200" dirty="0"/>
              <a:t>https://www.eia.gov/todayinenergy/detail.php?id=46756</a:t>
            </a:r>
          </a:p>
        </p:txBody>
      </p:sp>
      <p:pic>
        <p:nvPicPr>
          <p:cNvPr id="21" name="图片 20">
            <a:extLst>
              <a:ext uri="{FF2B5EF4-FFF2-40B4-BE49-F238E27FC236}">
                <a16:creationId xmlns:a16="http://schemas.microsoft.com/office/drawing/2014/main" id="{AF715D44-42D2-015D-812C-088E11AB5521}"/>
              </a:ext>
            </a:extLst>
          </p:cNvPr>
          <p:cNvPicPr>
            <a:picLocks noChangeAspect="1"/>
          </p:cNvPicPr>
          <p:nvPr/>
        </p:nvPicPr>
        <p:blipFill>
          <a:blip r:embed="rId5"/>
          <a:stretch>
            <a:fillRect/>
          </a:stretch>
        </p:blipFill>
        <p:spPr>
          <a:xfrm>
            <a:off x="7471879" y="1675288"/>
            <a:ext cx="3738419" cy="1899521"/>
          </a:xfrm>
          <a:prstGeom prst="rect">
            <a:avLst/>
          </a:prstGeom>
        </p:spPr>
      </p:pic>
      <p:sp>
        <p:nvSpPr>
          <p:cNvPr id="23" name="文本框 22">
            <a:extLst>
              <a:ext uri="{FF2B5EF4-FFF2-40B4-BE49-F238E27FC236}">
                <a16:creationId xmlns:a16="http://schemas.microsoft.com/office/drawing/2014/main" id="{E48058A2-249E-CD2E-DA53-7BBA021143B7}"/>
              </a:ext>
            </a:extLst>
          </p:cNvPr>
          <p:cNvSpPr txBox="1"/>
          <p:nvPr/>
        </p:nvSpPr>
        <p:spPr>
          <a:xfrm>
            <a:off x="7624007" y="3832597"/>
            <a:ext cx="3434161" cy="830997"/>
          </a:xfrm>
          <a:prstGeom prst="rect">
            <a:avLst/>
          </a:prstGeom>
          <a:noFill/>
        </p:spPr>
        <p:txBody>
          <a:bodyPr wrap="square">
            <a:spAutoFit/>
          </a:bodyPr>
          <a:lstStyle/>
          <a:p>
            <a:r>
              <a:rPr lang="en-US" altLang="zh-CN" sz="1200" b="0" i="0" dirty="0">
                <a:solidFill>
                  <a:srgbClr val="333333"/>
                </a:solidFill>
                <a:effectLst/>
                <a:latin typeface="Arial" panose="020B0604020202020204" pitchFamily="34" charset="0"/>
              </a:rPr>
              <a:t>According to data from the U.S. Energy Information Administration (EIA), in 2019, the U.S. utility-scale battery fleet operated with an average monthly round-trip efficiency of 82%</a:t>
            </a:r>
            <a:endParaRPr lang="zh-CN" altLang="en-US" sz="1200" dirty="0"/>
          </a:p>
        </p:txBody>
      </p:sp>
    </p:spTree>
    <p:extLst>
      <p:ext uri="{BB962C8B-B14F-4D97-AF65-F5344CB8AC3E}">
        <p14:creationId xmlns:p14="http://schemas.microsoft.com/office/powerpoint/2010/main" val="3950320316"/>
      </p:ext>
    </p:extLst>
  </p:cSld>
  <p:clrMapOvr>
    <a:masterClrMapping/>
  </p:clrMapOvr>
  <p:transition>
    <p:dissolv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E8D4026B-A7A1-D541-4BBE-5024D1EC3736}"/>
              </a:ext>
            </a:extLst>
          </p:cNvPr>
          <p:cNvSpPr>
            <a:spLocks noGrp="1"/>
          </p:cNvSpPr>
          <p:nvPr>
            <p:ph type="title"/>
          </p:nvPr>
        </p:nvSpPr>
        <p:spPr/>
        <p:txBody>
          <a:bodyPr/>
          <a:lstStyle/>
          <a:p>
            <a:r>
              <a:rPr lang="en-US" altLang="zh-CN" dirty="0"/>
              <a:t>Energy</a:t>
            </a:r>
            <a:r>
              <a:rPr lang="zh-CN" altLang="en-US" dirty="0"/>
              <a:t> </a:t>
            </a:r>
            <a:r>
              <a:rPr lang="en-US" altLang="zh-CN" dirty="0"/>
              <a:t>consumption</a:t>
            </a:r>
            <a:r>
              <a:rPr lang="zh-CN" altLang="en-US" dirty="0"/>
              <a:t> </a:t>
            </a:r>
            <a:r>
              <a:rPr lang="en-US" altLang="zh-CN" dirty="0"/>
              <a:t>and</a:t>
            </a:r>
            <a:r>
              <a:rPr lang="zh-CN" altLang="en-US" dirty="0"/>
              <a:t> </a:t>
            </a:r>
            <a:r>
              <a:rPr lang="en-US" altLang="zh-CN" dirty="0"/>
              <a:t>acc</a:t>
            </a:r>
            <a:endParaRPr lang="zh-CN" altLang="en-US" dirty="0"/>
          </a:p>
        </p:txBody>
      </p:sp>
      <p:pic>
        <p:nvPicPr>
          <p:cNvPr id="4" name="Google Shape;64;p1" descr="徽标&#10;&#10;描述已自动生成">
            <a:extLst>
              <a:ext uri="{FF2B5EF4-FFF2-40B4-BE49-F238E27FC236}">
                <a16:creationId xmlns:a16="http://schemas.microsoft.com/office/drawing/2014/main" id="{F08F94F3-4DF0-3EF8-2AD1-11FE527C0E39}"/>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grpSp>
        <p:nvGrpSpPr>
          <p:cNvPr id="19" name="组合 18">
            <a:extLst>
              <a:ext uri="{FF2B5EF4-FFF2-40B4-BE49-F238E27FC236}">
                <a16:creationId xmlns:a16="http://schemas.microsoft.com/office/drawing/2014/main" id="{AE0285D7-B84E-CB30-FEB3-794DD8CCC0A3}"/>
              </a:ext>
            </a:extLst>
          </p:cNvPr>
          <p:cNvGrpSpPr/>
          <p:nvPr/>
        </p:nvGrpSpPr>
        <p:grpSpPr>
          <a:xfrm>
            <a:off x="669924" y="1174228"/>
            <a:ext cx="6818812" cy="3971775"/>
            <a:chOff x="669924" y="1240972"/>
            <a:chExt cx="8894565" cy="5573966"/>
          </a:xfrm>
        </p:grpSpPr>
        <p:sp>
          <p:nvSpPr>
            <p:cNvPr id="2" name="文本框 1">
              <a:extLst>
                <a:ext uri="{FF2B5EF4-FFF2-40B4-BE49-F238E27FC236}">
                  <a16:creationId xmlns:a16="http://schemas.microsoft.com/office/drawing/2014/main" id="{07870396-BBB5-8D8C-1054-7078196C4779}"/>
                </a:ext>
              </a:extLst>
            </p:cNvPr>
            <p:cNvSpPr txBox="1"/>
            <p:nvPr/>
          </p:nvSpPr>
          <p:spPr>
            <a:xfrm>
              <a:off x="669924" y="1240972"/>
              <a:ext cx="1783502" cy="369332"/>
            </a:xfrm>
            <a:prstGeom prst="rect">
              <a:avLst/>
            </a:prstGeom>
            <a:noFill/>
          </p:spPr>
          <p:txBody>
            <a:bodyPr wrap="none" rtlCol="0">
              <a:spAutoFit/>
            </a:bodyPr>
            <a:lstStyle/>
            <a:p>
              <a:r>
                <a:rPr kumimoji="1" lang="en-US" altLang="zh-CN" dirty="0" err="1"/>
                <a:t>FashionMNIST</a:t>
              </a:r>
              <a:endParaRPr kumimoji="1" lang="zh-CN" altLang="en-US" dirty="0"/>
            </a:p>
          </p:txBody>
        </p:sp>
        <p:sp>
          <p:nvSpPr>
            <p:cNvPr id="10" name="文本框 9">
              <a:extLst>
                <a:ext uri="{FF2B5EF4-FFF2-40B4-BE49-F238E27FC236}">
                  <a16:creationId xmlns:a16="http://schemas.microsoft.com/office/drawing/2014/main" id="{B81E5789-25DC-DD69-225B-860A2AD0CC6E}"/>
                </a:ext>
              </a:extLst>
            </p:cNvPr>
            <p:cNvSpPr txBox="1"/>
            <p:nvPr/>
          </p:nvSpPr>
          <p:spPr>
            <a:xfrm>
              <a:off x="669924" y="1666724"/>
              <a:ext cx="992579" cy="369332"/>
            </a:xfrm>
            <a:prstGeom prst="rect">
              <a:avLst/>
            </a:prstGeom>
            <a:noFill/>
          </p:spPr>
          <p:txBody>
            <a:bodyPr wrap="none" rtlCol="0">
              <a:spAutoFit/>
            </a:bodyPr>
            <a:lstStyle/>
            <a:p>
              <a:r>
                <a:rPr kumimoji="1" lang="en-US" altLang="zh-CN" dirty="0" err="1"/>
                <a:t>AlexNet</a:t>
              </a:r>
              <a:endParaRPr kumimoji="1" lang="en-US" altLang="zh-CN" dirty="0"/>
            </a:p>
          </p:txBody>
        </p:sp>
        <p:pic>
          <p:nvPicPr>
            <p:cNvPr id="11" name="图片 10">
              <a:extLst>
                <a:ext uri="{FF2B5EF4-FFF2-40B4-BE49-F238E27FC236}">
                  <a16:creationId xmlns:a16="http://schemas.microsoft.com/office/drawing/2014/main" id="{308086F4-F549-1118-E4FF-647761EC50AD}"/>
                </a:ext>
              </a:extLst>
            </p:cNvPr>
            <p:cNvPicPr>
              <a:picLocks noChangeAspect="1"/>
            </p:cNvPicPr>
            <p:nvPr/>
          </p:nvPicPr>
          <p:blipFill>
            <a:blip r:embed="rId4"/>
            <a:stretch>
              <a:fillRect/>
            </a:stretch>
          </p:blipFill>
          <p:spPr>
            <a:xfrm>
              <a:off x="706721" y="2092476"/>
              <a:ext cx="4413705" cy="4722462"/>
            </a:xfrm>
            <a:prstGeom prst="rect">
              <a:avLst/>
            </a:prstGeom>
          </p:spPr>
        </p:pic>
        <p:pic>
          <p:nvPicPr>
            <p:cNvPr id="12" name="图片 11">
              <a:extLst>
                <a:ext uri="{FF2B5EF4-FFF2-40B4-BE49-F238E27FC236}">
                  <a16:creationId xmlns:a16="http://schemas.microsoft.com/office/drawing/2014/main" id="{D46D4B18-6235-212D-8F29-D2B0082F661A}"/>
                </a:ext>
              </a:extLst>
            </p:cNvPr>
            <p:cNvPicPr>
              <a:picLocks noChangeAspect="1"/>
            </p:cNvPicPr>
            <p:nvPr/>
          </p:nvPicPr>
          <p:blipFill>
            <a:blip r:embed="rId5"/>
            <a:stretch>
              <a:fillRect/>
            </a:stretch>
          </p:blipFill>
          <p:spPr>
            <a:xfrm>
              <a:off x="5426156" y="2193775"/>
              <a:ext cx="4138333" cy="4474003"/>
            </a:xfrm>
            <a:prstGeom prst="rect">
              <a:avLst/>
            </a:prstGeom>
          </p:spPr>
        </p:pic>
        <p:sp>
          <p:nvSpPr>
            <p:cNvPr id="13" name="文本框 12">
              <a:extLst>
                <a:ext uri="{FF2B5EF4-FFF2-40B4-BE49-F238E27FC236}">
                  <a16:creationId xmlns:a16="http://schemas.microsoft.com/office/drawing/2014/main" id="{09BCC3C7-CB99-DDBD-9EAA-1DDAB236D7F5}"/>
                </a:ext>
              </a:extLst>
            </p:cNvPr>
            <p:cNvSpPr txBox="1"/>
            <p:nvPr/>
          </p:nvSpPr>
          <p:spPr>
            <a:xfrm>
              <a:off x="5603578" y="1285225"/>
              <a:ext cx="1249125" cy="369332"/>
            </a:xfrm>
            <a:prstGeom prst="rect">
              <a:avLst/>
            </a:prstGeom>
            <a:noFill/>
          </p:spPr>
          <p:txBody>
            <a:bodyPr wrap="none" rtlCol="0">
              <a:spAutoFit/>
            </a:bodyPr>
            <a:lstStyle/>
            <a:p>
              <a:r>
                <a:rPr kumimoji="1" lang="en-US" altLang="zh-CN" dirty="0"/>
                <a:t>CIFAR100</a:t>
              </a:r>
              <a:endParaRPr kumimoji="1" lang="zh-CN" altLang="en-US" dirty="0"/>
            </a:p>
          </p:txBody>
        </p:sp>
        <p:sp>
          <p:nvSpPr>
            <p:cNvPr id="14" name="文本框 13">
              <a:extLst>
                <a:ext uri="{FF2B5EF4-FFF2-40B4-BE49-F238E27FC236}">
                  <a16:creationId xmlns:a16="http://schemas.microsoft.com/office/drawing/2014/main" id="{EAEDCDF4-42C7-3523-CF00-E2125409ED19}"/>
                </a:ext>
              </a:extLst>
            </p:cNvPr>
            <p:cNvSpPr txBox="1"/>
            <p:nvPr/>
          </p:nvSpPr>
          <p:spPr>
            <a:xfrm>
              <a:off x="5603578" y="1654557"/>
              <a:ext cx="992579" cy="369332"/>
            </a:xfrm>
            <a:prstGeom prst="rect">
              <a:avLst/>
            </a:prstGeom>
            <a:noFill/>
          </p:spPr>
          <p:txBody>
            <a:bodyPr wrap="none" rtlCol="0">
              <a:spAutoFit/>
            </a:bodyPr>
            <a:lstStyle/>
            <a:p>
              <a:r>
                <a:rPr kumimoji="1" lang="en-US" altLang="zh-CN" dirty="0" err="1"/>
                <a:t>AlexNet</a:t>
              </a:r>
              <a:endParaRPr kumimoji="1" lang="en-US" altLang="zh-CN" dirty="0"/>
            </a:p>
          </p:txBody>
        </p:sp>
        <p:sp>
          <p:nvSpPr>
            <p:cNvPr id="17" name="矩形 16">
              <a:extLst>
                <a:ext uri="{FF2B5EF4-FFF2-40B4-BE49-F238E27FC236}">
                  <a16:creationId xmlns:a16="http://schemas.microsoft.com/office/drawing/2014/main" id="{CC790394-3746-0CF1-E570-4D0AE71D8AF2}"/>
                </a:ext>
              </a:extLst>
            </p:cNvPr>
            <p:cNvSpPr/>
            <p:nvPr/>
          </p:nvSpPr>
          <p:spPr>
            <a:xfrm>
              <a:off x="669924" y="5352911"/>
              <a:ext cx="496289" cy="131486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矩形 17">
              <a:extLst>
                <a:ext uri="{FF2B5EF4-FFF2-40B4-BE49-F238E27FC236}">
                  <a16:creationId xmlns:a16="http://schemas.microsoft.com/office/drawing/2014/main" id="{F4ADF529-529E-DA58-1FB8-4000898DA190}"/>
                </a:ext>
              </a:extLst>
            </p:cNvPr>
            <p:cNvSpPr/>
            <p:nvPr/>
          </p:nvSpPr>
          <p:spPr>
            <a:xfrm>
              <a:off x="5426156" y="5259053"/>
              <a:ext cx="496289" cy="131486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21" name="文本框 20">
            <a:extLst>
              <a:ext uri="{FF2B5EF4-FFF2-40B4-BE49-F238E27FC236}">
                <a16:creationId xmlns:a16="http://schemas.microsoft.com/office/drawing/2014/main" id="{2D87CAA2-6305-3D54-E9C5-C9B4741FBF7D}"/>
              </a:ext>
            </a:extLst>
          </p:cNvPr>
          <p:cNvSpPr txBox="1"/>
          <p:nvPr/>
        </p:nvSpPr>
        <p:spPr>
          <a:xfrm>
            <a:off x="8042716" y="2182505"/>
            <a:ext cx="3249600" cy="2492990"/>
          </a:xfrm>
          <a:prstGeom prst="rect">
            <a:avLst/>
          </a:prstGeom>
          <a:noFill/>
        </p:spPr>
        <p:txBody>
          <a:bodyPr wrap="square">
            <a:spAutoFit/>
          </a:bodyPr>
          <a:lstStyle/>
          <a:p>
            <a:r>
              <a:rPr lang="zh-CN" altLang="en-US" sz="1200" dirty="0"/>
              <a:t>6 Billion Parameter Transformer. We tracked the energy consumption of training a large language model comprising over 6.1 billion parameters during 8 days on 256 NVIDIA A100s. The total energy amounted to a staggering 13.8 MWh. This model was not trained to completion, but only until 13%; a full training run would take 60 days. Thus, we estimate the total energy consumption to train this model to completion would be approximately (60/8) ∗ 13.8 = 103.5 MWh, or 103,500 kWh — almost 2800 times more than training the BERT-small model!</a:t>
            </a:r>
          </a:p>
        </p:txBody>
      </p:sp>
      <p:sp>
        <p:nvSpPr>
          <p:cNvPr id="23" name="文本框 22">
            <a:extLst>
              <a:ext uri="{FF2B5EF4-FFF2-40B4-BE49-F238E27FC236}">
                <a16:creationId xmlns:a16="http://schemas.microsoft.com/office/drawing/2014/main" id="{8E307FD8-6F09-379A-06EC-1B06DDD0D4C7}"/>
              </a:ext>
            </a:extLst>
          </p:cNvPr>
          <p:cNvSpPr txBox="1"/>
          <p:nvPr/>
        </p:nvSpPr>
        <p:spPr>
          <a:xfrm>
            <a:off x="2389966" y="6299807"/>
            <a:ext cx="7915566" cy="507831"/>
          </a:xfrm>
          <a:prstGeom prst="rect">
            <a:avLst/>
          </a:prstGeom>
          <a:noFill/>
        </p:spPr>
        <p:txBody>
          <a:bodyPr wrap="square">
            <a:spAutoFit/>
          </a:bodyPr>
          <a:lstStyle/>
          <a:p>
            <a:r>
              <a:rPr lang="en-US" altLang="zh-CN" sz="900" b="0" i="0" dirty="0">
                <a:solidFill>
                  <a:srgbClr val="222222"/>
                </a:solidFill>
                <a:effectLst/>
                <a:highlight>
                  <a:srgbClr val="FFFFFF"/>
                </a:highlight>
                <a:latin typeface="Arial" panose="020B0604020202020204" pitchFamily="34" charset="0"/>
              </a:rPr>
              <a:t>Dodge, Jesse, Taylor Prewitt, Remi </a:t>
            </a:r>
            <a:r>
              <a:rPr lang="en-US" altLang="zh-CN" sz="900" b="0" i="0" dirty="0" err="1">
                <a:solidFill>
                  <a:srgbClr val="222222"/>
                </a:solidFill>
                <a:effectLst/>
                <a:highlight>
                  <a:srgbClr val="FFFFFF"/>
                </a:highlight>
                <a:latin typeface="Arial" panose="020B0604020202020204" pitchFamily="34" charset="0"/>
              </a:rPr>
              <a:t>Tachet</a:t>
            </a:r>
            <a:r>
              <a:rPr lang="en-US" altLang="zh-CN" sz="900" b="0" i="0" dirty="0">
                <a:solidFill>
                  <a:srgbClr val="222222"/>
                </a:solidFill>
                <a:effectLst/>
                <a:highlight>
                  <a:srgbClr val="FFFFFF"/>
                </a:highlight>
                <a:latin typeface="Arial" panose="020B0604020202020204" pitchFamily="34" charset="0"/>
              </a:rPr>
              <a:t> des Combes, Erika </a:t>
            </a:r>
            <a:r>
              <a:rPr lang="en-US" altLang="zh-CN" sz="900" b="0" i="0" dirty="0" err="1">
                <a:solidFill>
                  <a:srgbClr val="222222"/>
                </a:solidFill>
                <a:effectLst/>
                <a:highlight>
                  <a:srgbClr val="FFFFFF"/>
                </a:highlight>
                <a:latin typeface="Arial" panose="020B0604020202020204" pitchFamily="34" charset="0"/>
              </a:rPr>
              <a:t>Odmark</a:t>
            </a:r>
            <a:r>
              <a:rPr lang="en-US" altLang="zh-CN" sz="900" b="0" i="0" dirty="0">
                <a:solidFill>
                  <a:srgbClr val="222222"/>
                </a:solidFill>
                <a:effectLst/>
                <a:highlight>
                  <a:srgbClr val="FFFFFF"/>
                </a:highlight>
                <a:latin typeface="Arial" panose="020B0604020202020204" pitchFamily="34" charset="0"/>
              </a:rPr>
              <a:t>, Roy Schwartz, Emma </a:t>
            </a:r>
            <a:r>
              <a:rPr lang="en-US" altLang="zh-CN" sz="900" b="0" i="0" dirty="0" err="1">
                <a:solidFill>
                  <a:srgbClr val="222222"/>
                </a:solidFill>
                <a:effectLst/>
                <a:highlight>
                  <a:srgbClr val="FFFFFF"/>
                </a:highlight>
                <a:latin typeface="Arial" panose="020B0604020202020204" pitchFamily="34" charset="0"/>
              </a:rPr>
              <a:t>Strubell</a:t>
            </a:r>
            <a:r>
              <a:rPr lang="en-US" altLang="zh-CN" sz="900" b="0" i="0" dirty="0">
                <a:solidFill>
                  <a:srgbClr val="222222"/>
                </a:solidFill>
                <a:effectLst/>
                <a:highlight>
                  <a:srgbClr val="FFFFFF"/>
                </a:highlight>
                <a:latin typeface="Arial" panose="020B0604020202020204" pitchFamily="34" charset="0"/>
              </a:rPr>
              <a:t>, Alexandra Sasha </a:t>
            </a:r>
            <a:r>
              <a:rPr lang="en-US" altLang="zh-CN" sz="900" b="0" i="0" dirty="0" err="1">
                <a:solidFill>
                  <a:srgbClr val="222222"/>
                </a:solidFill>
                <a:effectLst/>
                <a:highlight>
                  <a:srgbClr val="FFFFFF"/>
                </a:highlight>
                <a:latin typeface="Arial" panose="020B0604020202020204" pitchFamily="34" charset="0"/>
              </a:rPr>
              <a:t>Luccioni</a:t>
            </a:r>
            <a:r>
              <a:rPr lang="en-US" altLang="zh-CN" sz="900" b="0" i="0" dirty="0">
                <a:solidFill>
                  <a:srgbClr val="222222"/>
                </a:solidFill>
                <a:effectLst/>
                <a:highlight>
                  <a:srgbClr val="FFFFFF"/>
                </a:highlight>
                <a:latin typeface="Arial" panose="020B0604020202020204" pitchFamily="34" charset="0"/>
              </a:rPr>
              <a:t>, Noah A. Smith, Nicole </a:t>
            </a:r>
            <a:r>
              <a:rPr lang="en-US" altLang="zh-CN" sz="900" b="0" i="0" dirty="0" err="1">
                <a:solidFill>
                  <a:srgbClr val="222222"/>
                </a:solidFill>
                <a:effectLst/>
                <a:highlight>
                  <a:srgbClr val="FFFFFF"/>
                </a:highlight>
                <a:latin typeface="Arial" panose="020B0604020202020204" pitchFamily="34" charset="0"/>
              </a:rPr>
              <a:t>DeCario</a:t>
            </a:r>
            <a:r>
              <a:rPr lang="en-US" altLang="zh-CN" sz="900" b="0" i="0" dirty="0">
                <a:solidFill>
                  <a:srgbClr val="222222"/>
                </a:solidFill>
                <a:effectLst/>
                <a:highlight>
                  <a:srgbClr val="FFFFFF"/>
                </a:highlight>
                <a:latin typeface="Arial" panose="020B0604020202020204" pitchFamily="34" charset="0"/>
              </a:rPr>
              <a:t>, and Will Buchanan. "Measuring the carbon intensity of ai in cloud instances." In </a:t>
            </a:r>
            <a:r>
              <a:rPr lang="en-US" altLang="zh-CN" sz="900" b="0" i="1" dirty="0">
                <a:solidFill>
                  <a:srgbClr val="222222"/>
                </a:solidFill>
                <a:effectLst/>
                <a:highlight>
                  <a:srgbClr val="FFFFFF"/>
                </a:highlight>
                <a:latin typeface="Arial" panose="020B0604020202020204" pitchFamily="34" charset="0"/>
              </a:rPr>
              <a:t>Proceedings of the 2022 ACM conference on fairness, accountability, and transparency</a:t>
            </a:r>
            <a:r>
              <a:rPr lang="en-US" altLang="zh-CN" sz="900" b="0" i="0" dirty="0">
                <a:solidFill>
                  <a:srgbClr val="222222"/>
                </a:solidFill>
                <a:effectLst/>
                <a:highlight>
                  <a:srgbClr val="FFFFFF"/>
                </a:highlight>
                <a:latin typeface="Arial" panose="020B0604020202020204" pitchFamily="34" charset="0"/>
              </a:rPr>
              <a:t>, pp. 1877-1894. 2022.</a:t>
            </a:r>
            <a:endParaRPr lang="zh-CN" altLang="en-US" sz="900" dirty="0"/>
          </a:p>
        </p:txBody>
      </p:sp>
    </p:spTree>
    <p:extLst>
      <p:ext uri="{BB962C8B-B14F-4D97-AF65-F5344CB8AC3E}">
        <p14:creationId xmlns:p14="http://schemas.microsoft.com/office/powerpoint/2010/main" val="4230822918"/>
      </p:ext>
    </p:extLst>
  </p:cSld>
  <p:clrMapOvr>
    <a:masterClrMapping/>
  </p:clrMapOvr>
  <p:transition>
    <p:dissolv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E8D4026B-A7A1-D541-4BBE-5024D1EC3736}"/>
              </a:ext>
            </a:extLst>
          </p:cNvPr>
          <p:cNvSpPr>
            <a:spLocks noGrp="1"/>
          </p:cNvSpPr>
          <p:nvPr>
            <p:ph type="title"/>
          </p:nvPr>
        </p:nvSpPr>
        <p:spPr/>
        <p:txBody>
          <a:bodyPr/>
          <a:lstStyle/>
          <a:p>
            <a:r>
              <a:rPr lang="en-US" altLang="zh-CN" dirty="0"/>
              <a:t>Next</a:t>
            </a:r>
            <a:r>
              <a:rPr lang="zh-CN" altLang="en-US" dirty="0"/>
              <a:t> </a:t>
            </a:r>
            <a:r>
              <a:rPr lang="en-US" altLang="zh-CN" dirty="0"/>
              <a:t>step</a:t>
            </a:r>
            <a:endParaRPr lang="zh-CN" altLang="en-US" dirty="0"/>
          </a:p>
        </p:txBody>
      </p:sp>
      <p:pic>
        <p:nvPicPr>
          <p:cNvPr id="4" name="Google Shape;64;p1" descr="徽标&#10;&#10;描述已自动生成">
            <a:extLst>
              <a:ext uri="{FF2B5EF4-FFF2-40B4-BE49-F238E27FC236}">
                <a16:creationId xmlns:a16="http://schemas.microsoft.com/office/drawing/2014/main" id="{F08F94F3-4DF0-3EF8-2AD1-11FE527C0E39}"/>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sp>
        <p:nvSpPr>
          <p:cNvPr id="2" name="文本框 1">
            <a:extLst>
              <a:ext uri="{FF2B5EF4-FFF2-40B4-BE49-F238E27FC236}">
                <a16:creationId xmlns:a16="http://schemas.microsoft.com/office/drawing/2014/main" id="{6161F2D4-4D57-492B-875F-3E564B8FC378}"/>
              </a:ext>
            </a:extLst>
          </p:cNvPr>
          <p:cNvSpPr txBox="1"/>
          <p:nvPr/>
        </p:nvSpPr>
        <p:spPr>
          <a:xfrm>
            <a:off x="763367" y="1542880"/>
            <a:ext cx="10171865" cy="1200329"/>
          </a:xfrm>
          <a:prstGeom prst="rect">
            <a:avLst/>
          </a:prstGeom>
          <a:noFill/>
        </p:spPr>
        <p:txBody>
          <a:bodyPr wrap="square" rtlCol="0">
            <a:spAutoFit/>
          </a:bodyPr>
          <a:lstStyle/>
          <a:p>
            <a:r>
              <a:rPr kumimoji="1" lang="en-US" altLang="zh-CN" dirty="0"/>
              <a:t>1.</a:t>
            </a:r>
            <a:r>
              <a:rPr kumimoji="1" lang="zh-CN" altLang="en-US" dirty="0"/>
              <a:t> </a:t>
            </a:r>
            <a:r>
              <a:rPr kumimoji="1" lang="en-US" altLang="zh-CN" dirty="0"/>
              <a:t>Use</a:t>
            </a:r>
            <a:r>
              <a:rPr kumimoji="1" lang="zh-CN" altLang="en-US" dirty="0"/>
              <a:t> </a:t>
            </a:r>
            <a:r>
              <a:rPr kumimoji="1" lang="en-US" altLang="zh-CN" dirty="0"/>
              <a:t>DVFS</a:t>
            </a:r>
            <a:r>
              <a:rPr kumimoji="1" lang="zh-CN" altLang="en-US" dirty="0"/>
              <a:t> </a:t>
            </a:r>
            <a:r>
              <a:rPr kumimoji="1" lang="en-US" altLang="zh-CN" dirty="0"/>
              <a:t>to</a:t>
            </a:r>
            <a:r>
              <a:rPr kumimoji="1" lang="zh-CN" altLang="en-US" dirty="0"/>
              <a:t> </a:t>
            </a:r>
            <a:r>
              <a:rPr kumimoji="1" lang="en-US" altLang="zh-CN" dirty="0"/>
              <a:t>adjust</a:t>
            </a:r>
            <a:r>
              <a:rPr kumimoji="1" lang="zh-CN" altLang="en-US" dirty="0"/>
              <a:t> </a:t>
            </a:r>
            <a:r>
              <a:rPr kumimoji="1" lang="en-US" altLang="zh-CN" dirty="0"/>
              <a:t>the</a:t>
            </a:r>
            <a:r>
              <a:rPr kumimoji="1" lang="zh-CN" altLang="en-US" dirty="0"/>
              <a:t> </a:t>
            </a:r>
            <a:r>
              <a:rPr kumimoji="1" lang="en-US" altLang="zh-CN" dirty="0"/>
              <a:t>GPU</a:t>
            </a:r>
            <a:r>
              <a:rPr kumimoji="1" lang="zh-CN" altLang="en-US" dirty="0"/>
              <a:t> </a:t>
            </a:r>
            <a:r>
              <a:rPr kumimoji="1" lang="en-US" altLang="zh-CN" dirty="0"/>
              <a:t>power</a:t>
            </a:r>
            <a:r>
              <a:rPr kumimoji="1" lang="zh-CN" altLang="en-US" dirty="0"/>
              <a:t> </a:t>
            </a:r>
            <a:r>
              <a:rPr kumimoji="1" lang="en-US" altLang="zh-CN" dirty="0"/>
              <a:t>limit</a:t>
            </a:r>
            <a:r>
              <a:rPr kumimoji="1" lang="zh-CN" altLang="en-US" dirty="0"/>
              <a:t> </a:t>
            </a:r>
            <a:r>
              <a:rPr kumimoji="1" lang="en-US" altLang="zh-CN" dirty="0"/>
              <a:t>to</a:t>
            </a:r>
            <a:r>
              <a:rPr kumimoji="1" lang="zh-CN" altLang="en-US" dirty="0"/>
              <a:t> </a:t>
            </a:r>
            <a:r>
              <a:rPr kumimoji="1" lang="en-US" altLang="zh-CN" dirty="0"/>
              <a:t>satisfy</a:t>
            </a:r>
            <a:r>
              <a:rPr kumimoji="1" lang="zh-CN" altLang="en-US" dirty="0"/>
              <a:t> </a:t>
            </a:r>
            <a:r>
              <a:rPr kumimoji="1" lang="en-US" altLang="zh-CN" dirty="0"/>
              <a:t>the</a:t>
            </a:r>
            <a:r>
              <a:rPr kumimoji="1" lang="zh-CN" altLang="en-US" dirty="0"/>
              <a:t> </a:t>
            </a:r>
            <a:r>
              <a:rPr kumimoji="1" lang="en-US" altLang="zh-CN" dirty="0"/>
              <a:t>power</a:t>
            </a:r>
            <a:r>
              <a:rPr kumimoji="1" lang="zh-CN" altLang="en-US" dirty="0"/>
              <a:t> </a:t>
            </a:r>
            <a:r>
              <a:rPr kumimoji="1" lang="en-US" altLang="zh-CN" dirty="0"/>
              <a:t>generated</a:t>
            </a:r>
            <a:r>
              <a:rPr kumimoji="1" lang="zh-CN" altLang="en-US" dirty="0"/>
              <a:t> </a:t>
            </a:r>
            <a:r>
              <a:rPr kumimoji="1" lang="en-US" altLang="zh-CN" dirty="0"/>
              <a:t>by</a:t>
            </a:r>
            <a:r>
              <a:rPr kumimoji="1" lang="zh-CN" altLang="en-US" dirty="0"/>
              <a:t> </a:t>
            </a:r>
            <a:r>
              <a:rPr kumimoji="1" lang="en-US" altLang="zh-CN" dirty="0"/>
              <a:t>PV</a:t>
            </a:r>
            <a:r>
              <a:rPr kumimoji="1" lang="zh-CN" altLang="en-US" dirty="0"/>
              <a:t> </a:t>
            </a:r>
            <a:r>
              <a:rPr kumimoji="1" lang="en-US" altLang="zh-CN" dirty="0"/>
              <a:t>panels</a:t>
            </a:r>
          </a:p>
          <a:p>
            <a:r>
              <a:rPr kumimoji="1" lang="en-US" altLang="zh-CN" dirty="0"/>
              <a:t>2.</a:t>
            </a:r>
            <a:r>
              <a:rPr kumimoji="1" lang="zh-CN" altLang="en-US" dirty="0"/>
              <a:t> </a:t>
            </a:r>
            <a:r>
              <a:rPr kumimoji="1" lang="en-US" altLang="zh-CN" dirty="0"/>
              <a:t>Extra</a:t>
            </a:r>
            <a:r>
              <a:rPr kumimoji="1" lang="zh-CN" altLang="en-US" dirty="0"/>
              <a:t> </a:t>
            </a:r>
            <a:r>
              <a:rPr kumimoji="1" lang="en-US" altLang="zh-CN" dirty="0"/>
              <a:t>power</a:t>
            </a:r>
            <a:r>
              <a:rPr kumimoji="1" lang="zh-CN" altLang="en-US" dirty="0"/>
              <a:t> </a:t>
            </a:r>
            <a:r>
              <a:rPr kumimoji="1" lang="en-US" altLang="zh-CN" dirty="0"/>
              <a:t>generated</a:t>
            </a:r>
            <a:r>
              <a:rPr kumimoji="1" lang="zh-CN" altLang="en-US" dirty="0"/>
              <a:t> </a:t>
            </a:r>
            <a:r>
              <a:rPr kumimoji="1" lang="en-US" altLang="zh-CN" dirty="0"/>
              <a:t>by</a:t>
            </a:r>
            <a:r>
              <a:rPr kumimoji="1" lang="zh-CN" altLang="en-US" dirty="0"/>
              <a:t> </a:t>
            </a:r>
            <a:r>
              <a:rPr kumimoji="1" lang="en-US" altLang="zh-CN" dirty="0"/>
              <a:t>PV</a:t>
            </a:r>
            <a:r>
              <a:rPr kumimoji="1" lang="zh-CN" altLang="en-US" dirty="0"/>
              <a:t> </a:t>
            </a:r>
            <a:r>
              <a:rPr kumimoji="1" lang="en-US" altLang="zh-CN" dirty="0"/>
              <a:t>panels</a:t>
            </a:r>
            <a:r>
              <a:rPr kumimoji="1" lang="zh-CN" altLang="en-US" dirty="0"/>
              <a:t> </a:t>
            </a:r>
            <a:r>
              <a:rPr kumimoji="1" lang="en-US" altLang="zh-CN" dirty="0"/>
              <a:t>will</a:t>
            </a:r>
            <a:r>
              <a:rPr kumimoji="1" lang="zh-CN" altLang="en-US" dirty="0"/>
              <a:t> </a:t>
            </a:r>
            <a:r>
              <a:rPr kumimoji="1" lang="en-US" altLang="zh-CN" dirty="0"/>
              <a:t>be</a:t>
            </a:r>
            <a:r>
              <a:rPr kumimoji="1" lang="zh-CN" altLang="en-US" dirty="0"/>
              <a:t> </a:t>
            </a:r>
            <a:r>
              <a:rPr kumimoji="1" lang="en-US" altLang="zh-CN" dirty="0"/>
              <a:t>saved</a:t>
            </a:r>
            <a:r>
              <a:rPr kumimoji="1" lang="zh-CN" altLang="en-US" dirty="0"/>
              <a:t> </a:t>
            </a:r>
            <a:r>
              <a:rPr kumimoji="1" lang="en-US" altLang="zh-CN" dirty="0"/>
              <a:t>to</a:t>
            </a:r>
            <a:r>
              <a:rPr kumimoji="1" lang="zh-CN" altLang="en-US" dirty="0"/>
              <a:t> </a:t>
            </a:r>
            <a:r>
              <a:rPr kumimoji="1" lang="en-US" altLang="zh-CN" dirty="0"/>
              <a:t>a</a:t>
            </a:r>
            <a:r>
              <a:rPr kumimoji="1" lang="zh-CN" altLang="en-US" dirty="0"/>
              <a:t> </a:t>
            </a:r>
            <a:r>
              <a:rPr kumimoji="1" lang="en-US" altLang="zh-CN" dirty="0"/>
              <a:t>storage</a:t>
            </a:r>
            <a:r>
              <a:rPr kumimoji="1" lang="zh-CN" altLang="en-US" dirty="0"/>
              <a:t> </a:t>
            </a:r>
            <a:r>
              <a:rPr kumimoji="1" lang="en-US" altLang="zh-CN" dirty="0"/>
              <a:t>battery</a:t>
            </a:r>
          </a:p>
          <a:p>
            <a:r>
              <a:rPr kumimoji="1" lang="en-US" altLang="zh-CN" dirty="0"/>
              <a:t>3.</a:t>
            </a:r>
            <a:r>
              <a:rPr kumimoji="1" lang="zh-CN" altLang="en-US" dirty="0"/>
              <a:t> </a:t>
            </a:r>
            <a:r>
              <a:rPr kumimoji="1" lang="en-US" altLang="zh-CN" dirty="0"/>
              <a:t>Set</a:t>
            </a:r>
            <a:r>
              <a:rPr kumimoji="1" lang="zh-CN" altLang="en-US" dirty="0"/>
              <a:t> </a:t>
            </a:r>
            <a:r>
              <a:rPr kumimoji="1" lang="en-US" altLang="zh-CN" dirty="0"/>
              <a:t>a</a:t>
            </a:r>
            <a:r>
              <a:rPr kumimoji="1" lang="zh-CN" altLang="en-US" dirty="0"/>
              <a:t> </a:t>
            </a:r>
            <a:r>
              <a:rPr kumimoji="1" lang="en-US" altLang="zh-CN" dirty="0"/>
              <a:t>deadline</a:t>
            </a:r>
            <a:r>
              <a:rPr kumimoji="1" lang="zh-CN" altLang="en-US" dirty="0"/>
              <a:t> </a:t>
            </a:r>
            <a:r>
              <a:rPr kumimoji="1" lang="en-US" altLang="zh-CN" dirty="0"/>
              <a:t>of</a:t>
            </a:r>
            <a:r>
              <a:rPr kumimoji="1" lang="zh-CN" altLang="en-US" dirty="0"/>
              <a:t> </a:t>
            </a:r>
            <a:r>
              <a:rPr kumimoji="1" lang="en-US" altLang="zh-CN" dirty="0"/>
              <a:t>the</a:t>
            </a:r>
            <a:r>
              <a:rPr kumimoji="1" lang="zh-CN" altLang="en-US" dirty="0"/>
              <a:t> </a:t>
            </a:r>
            <a:r>
              <a:rPr kumimoji="1" lang="en-US" altLang="zh-CN" dirty="0"/>
              <a:t>training</a:t>
            </a:r>
            <a:r>
              <a:rPr kumimoji="1" lang="zh-CN" altLang="en-US" dirty="0"/>
              <a:t> </a:t>
            </a:r>
            <a:r>
              <a:rPr kumimoji="1" lang="en-US" altLang="zh-CN" dirty="0"/>
              <a:t>job,</a:t>
            </a:r>
            <a:r>
              <a:rPr kumimoji="1" lang="zh-CN" altLang="en-US" dirty="0"/>
              <a:t> </a:t>
            </a:r>
            <a:r>
              <a:rPr kumimoji="1" lang="en-US" altLang="zh-CN" dirty="0"/>
              <a:t>and</a:t>
            </a:r>
            <a:r>
              <a:rPr kumimoji="1" lang="zh-CN" altLang="en-US" dirty="0"/>
              <a:t> </a:t>
            </a:r>
            <a:r>
              <a:rPr kumimoji="1" lang="en-US" altLang="zh-CN" dirty="0"/>
              <a:t>to</a:t>
            </a:r>
            <a:r>
              <a:rPr kumimoji="1" lang="zh-CN" altLang="en-US" dirty="0"/>
              <a:t> </a:t>
            </a:r>
            <a:r>
              <a:rPr kumimoji="1" lang="en-US" altLang="zh-CN" dirty="0"/>
              <a:t>maximize</a:t>
            </a:r>
            <a:r>
              <a:rPr kumimoji="1" lang="zh-CN" altLang="en-US" dirty="0"/>
              <a:t> </a:t>
            </a:r>
            <a:r>
              <a:rPr kumimoji="1" lang="en-US" altLang="zh-CN" dirty="0"/>
              <a:t>the</a:t>
            </a:r>
            <a:r>
              <a:rPr kumimoji="1" lang="zh-CN" altLang="en-US" dirty="0"/>
              <a:t> </a:t>
            </a:r>
            <a:r>
              <a:rPr kumimoji="1" lang="en-US" altLang="zh-CN" dirty="0"/>
              <a:t>green</a:t>
            </a:r>
            <a:r>
              <a:rPr kumimoji="1" lang="zh-CN" altLang="en-US" dirty="0"/>
              <a:t> </a:t>
            </a:r>
            <a:r>
              <a:rPr kumimoji="1" lang="en-US" altLang="zh-CN" dirty="0"/>
              <a:t>energy</a:t>
            </a:r>
            <a:r>
              <a:rPr kumimoji="1" lang="zh-CN" altLang="en-US" dirty="0"/>
              <a:t> </a:t>
            </a:r>
            <a:r>
              <a:rPr kumimoji="1" lang="en-US" altLang="zh-CN" dirty="0"/>
              <a:t>consumption</a:t>
            </a:r>
          </a:p>
          <a:p>
            <a:r>
              <a:rPr kumimoji="1" lang="en-US" altLang="zh-CN" dirty="0"/>
              <a:t>4.</a:t>
            </a:r>
            <a:r>
              <a:rPr kumimoji="1" lang="zh-CN" altLang="en-US" dirty="0"/>
              <a:t> </a:t>
            </a:r>
            <a:r>
              <a:rPr kumimoji="1" lang="en-US" altLang="zh-CN" dirty="0"/>
              <a:t>Calculate</a:t>
            </a:r>
            <a:r>
              <a:rPr kumimoji="1" lang="zh-CN" altLang="en-US" dirty="0"/>
              <a:t> </a:t>
            </a:r>
            <a:r>
              <a:rPr kumimoji="1" lang="en-US" altLang="zh-CN" dirty="0"/>
              <a:t>the</a:t>
            </a:r>
            <a:r>
              <a:rPr kumimoji="1" lang="zh-CN" altLang="en-US" dirty="0"/>
              <a:t> </a:t>
            </a:r>
            <a:r>
              <a:rPr kumimoji="1" lang="en-US" altLang="zh-CN" dirty="0"/>
              <a:t>final</a:t>
            </a:r>
            <a:r>
              <a:rPr kumimoji="1" lang="zh-CN" altLang="en-US" dirty="0"/>
              <a:t> </a:t>
            </a:r>
            <a:r>
              <a:rPr kumimoji="1" lang="en-US" altLang="zh-CN" dirty="0"/>
              <a:t>percentage</a:t>
            </a:r>
            <a:r>
              <a:rPr kumimoji="1" lang="zh-CN" altLang="en-US" dirty="0"/>
              <a:t> </a:t>
            </a:r>
            <a:r>
              <a:rPr kumimoji="1" lang="en-US" altLang="zh-CN" dirty="0"/>
              <a:t>that</a:t>
            </a:r>
            <a:r>
              <a:rPr kumimoji="1" lang="zh-CN" altLang="en-US" dirty="0"/>
              <a:t> </a:t>
            </a:r>
            <a:r>
              <a:rPr kumimoji="1" lang="en-US" altLang="zh-CN" dirty="0"/>
              <a:t>can</a:t>
            </a:r>
            <a:r>
              <a:rPr kumimoji="1" lang="zh-CN" altLang="en-US" dirty="0"/>
              <a:t> </a:t>
            </a:r>
            <a:r>
              <a:rPr kumimoji="1" lang="en-US" altLang="zh-CN" dirty="0"/>
              <a:t>be</a:t>
            </a:r>
            <a:r>
              <a:rPr kumimoji="1" lang="zh-CN" altLang="en-US" dirty="0"/>
              <a:t> </a:t>
            </a:r>
            <a:r>
              <a:rPr kumimoji="1" lang="en-US" altLang="zh-CN" dirty="0"/>
              <a:t>saved</a:t>
            </a:r>
            <a:r>
              <a:rPr kumimoji="1" lang="zh-CN" altLang="en-US" dirty="0"/>
              <a:t> </a:t>
            </a:r>
            <a:r>
              <a:rPr kumimoji="1" lang="en-US" altLang="zh-CN" dirty="0"/>
              <a:t>from</a:t>
            </a:r>
            <a:r>
              <a:rPr kumimoji="1" lang="zh-CN" altLang="en-US" dirty="0"/>
              <a:t> </a:t>
            </a:r>
            <a:r>
              <a:rPr kumimoji="1" lang="en-US" altLang="zh-CN" dirty="0"/>
              <a:t>grid</a:t>
            </a:r>
          </a:p>
        </p:txBody>
      </p:sp>
    </p:spTree>
    <p:extLst>
      <p:ext uri="{BB962C8B-B14F-4D97-AF65-F5344CB8AC3E}">
        <p14:creationId xmlns:p14="http://schemas.microsoft.com/office/powerpoint/2010/main" val="2865936379"/>
      </p:ext>
    </p:extLst>
  </p:cSld>
  <p:clrMapOvr>
    <a:masterClrMapping/>
  </p:clrMapOvr>
  <p:transition>
    <p:dissolv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E8D4026B-A7A1-D541-4BBE-5024D1EC3736}"/>
              </a:ext>
            </a:extLst>
          </p:cNvPr>
          <p:cNvSpPr>
            <a:spLocks noGrp="1"/>
          </p:cNvSpPr>
          <p:nvPr>
            <p:ph type="title"/>
          </p:nvPr>
        </p:nvSpPr>
        <p:spPr/>
        <p:txBody>
          <a:bodyPr/>
          <a:lstStyle/>
          <a:p>
            <a:r>
              <a:rPr lang="en-US" altLang="zh-CN" dirty="0"/>
              <a:t>Energy</a:t>
            </a:r>
            <a:r>
              <a:rPr lang="zh-CN" altLang="en-US" dirty="0"/>
              <a:t> </a:t>
            </a:r>
            <a:r>
              <a:rPr lang="en-US" altLang="zh-CN" dirty="0"/>
              <a:t>consumption</a:t>
            </a:r>
            <a:r>
              <a:rPr lang="zh-CN" altLang="en-US" dirty="0"/>
              <a:t> </a:t>
            </a:r>
            <a:r>
              <a:rPr lang="en-US" altLang="zh-CN" dirty="0"/>
              <a:t>and</a:t>
            </a:r>
            <a:r>
              <a:rPr lang="zh-CN" altLang="en-US" dirty="0"/>
              <a:t> </a:t>
            </a:r>
            <a:r>
              <a:rPr lang="en-US" altLang="zh-CN" dirty="0"/>
              <a:t>acc</a:t>
            </a:r>
            <a:endParaRPr lang="zh-CN" altLang="en-US" dirty="0"/>
          </a:p>
        </p:txBody>
      </p:sp>
      <p:pic>
        <p:nvPicPr>
          <p:cNvPr id="4" name="Google Shape;64;p1" descr="徽标&#10;&#10;描述已自动生成">
            <a:extLst>
              <a:ext uri="{FF2B5EF4-FFF2-40B4-BE49-F238E27FC236}">
                <a16:creationId xmlns:a16="http://schemas.microsoft.com/office/drawing/2014/main" id="{F08F94F3-4DF0-3EF8-2AD1-11FE527C0E39}"/>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pic>
        <p:nvPicPr>
          <p:cNvPr id="3" name="图片 2">
            <a:extLst>
              <a:ext uri="{FF2B5EF4-FFF2-40B4-BE49-F238E27FC236}">
                <a16:creationId xmlns:a16="http://schemas.microsoft.com/office/drawing/2014/main" id="{8B6727FE-F82B-D488-418A-BAA4B3914572}"/>
              </a:ext>
            </a:extLst>
          </p:cNvPr>
          <p:cNvPicPr>
            <a:picLocks noChangeAspect="1"/>
          </p:cNvPicPr>
          <p:nvPr/>
        </p:nvPicPr>
        <p:blipFill>
          <a:blip r:embed="rId4"/>
          <a:stretch>
            <a:fillRect/>
          </a:stretch>
        </p:blipFill>
        <p:spPr>
          <a:xfrm>
            <a:off x="757220" y="1188052"/>
            <a:ext cx="2693643" cy="1862173"/>
          </a:xfrm>
          <a:prstGeom prst="rect">
            <a:avLst/>
          </a:prstGeom>
        </p:spPr>
      </p:pic>
      <p:sp>
        <p:nvSpPr>
          <p:cNvPr id="5" name="文本框 4">
            <a:extLst>
              <a:ext uri="{FF2B5EF4-FFF2-40B4-BE49-F238E27FC236}">
                <a16:creationId xmlns:a16="http://schemas.microsoft.com/office/drawing/2014/main" id="{C1273085-B941-FD53-F71A-2C2CA162F796}"/>
              </a:ext>
            </a:extLst>
          </p:cNvPr>
          <p:cNvSpPr txBox="1"/>
          <p:nvPr/>
        </p:nvSpPr>
        <p:spPr>
          <a:xfrm>
            <a:off x="1223610" y="3023127"/>
            <a:ext cx="1919115" cy="246221"/>
          </a:xfrm>
          <a:prstGeom prst="rect">
            <a:avLst/>
          </a:prstGeom>
          <a:noFill/>
        </p:spPr>
        <p:txBody>
          <a:bodyPr wrap="none" rtlCol="0">
            <a:spAutoFit/>
          </a:bodyPr>
          <a:lstStyle/>
          <a:p>
            <a:r>
              <a:rPr kumimoji="1" lang="en-US" altLang="zh-CN" sz="1000" dirty="0">
                <a:cs typeface="Times New Roman" panose="02020603050405020304" pitchFamily="18" charset="0"/>
              </a:rPr>
              <a:t>avg</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Power</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per</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second</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and</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std</a:t>
            </a:r>
            <a:endParaRPr kumimoji="1" lang="zh-CN" altLang="en-US" sz="1000" dirty="0">
              <a:cs typeface="Times New Roman" panose="02020603050405020304" pitchFamily="18" charset="0"/>
            </a:endParaRPr>
          </a:p>
        </p:txBody>
      </p:sp>
      <p:pic>
        <p:nvPicPr>
          <p:cNvPr id="6" name="图片 5">
            <a:extLst>
              <a:ext uri="{FF2B5EF4-FFF2-40B4-BE49-F238E27FC236}">
                <a16:creationId xmlns:a16="http://schemas.microsoft.com/office/drawing/2014/main" id="{705B6367-ED53-11D7-0DFD-96FB0C8D3A40}"/>
              </a:ext>
            </a:extLst>
          </p:cNvPr>
          <p:cNvPicPr>
            <a:picLocks noChangeAspect="1"/>
          </p:cNvPicPr>
          <p:nvPr/>
        </p:nvPicPr>
        <p:blipFill>
          <a:blip r:embed="rId5"/>
          <a:stretch>
            <a:fillRect/>
          </a:stretch>
        </p:blipFill>
        <p:spPr>
          <a:xfrm>
            <a:off x="4070003" y="1188052"/>
            <a:ext cx="3005900" cy="1835075"/>
          </a:xfrm>
          <a:prstGeom prst="rect">
            <a:avLst/>
          </a:prstGeom>
        </p:spPr>
      </p:pic>
      <p:sp>
        <p:nvSpPr>
          <p:cNvPr id="7" name="文本框 6">
            <a:extLst>
              <a:ext uri="{FF2B5EF4-FFF2-40B4-BE49-F238E27FC236}">
                <a16:creationId xmlns:a16="http://schemas.microsoft.com/office/drawing/2014/main" id="{54E9AF07-7A6F-0D8A-1AA1-48249A2E0B5A}"/>
              </a:ext>
            </a:extLst>
          </p:cNvPr>
          <p:cNvSpPr txBox="1"/>
          <p:nvPr/>
        </p:nvSpPr>
        <p:spPr>
          <a:xfrm>
            <a:off x="4511605" y="3063889"/>
            <a:ext cx="2122697" cy="246221"/>
          </a:xfrm>
          <a:prstGeom prst="rect">
            <a:avLst/>
          </a:prstGeom>
          <a:noFill/>
        </p:spPr>
        <p:txBody>
          <a:bodyPr wrap="none" rtlCol="0">
            <a:spAutoFit/>
          </a:bodyPr>
          <a:lstStyle/>
          <a:p>
            <a:r>
              <a:rPr kumimoji="1" lang="en-US" altLang="zh-CN" sz="1000" dirty="0">
                <a:cs typeface="Times New Roman" panose="02020603050405020304" pitchFamily="18" charset="0"/>
              </a:rPr>
              <a:t>avg</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energy</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per</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epoch</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and</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the</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acc</a:t>
            </a:r>
            <a:endParaRPr kumimoji="1" lang="zh-CN" altLang="en-US" sz="1000" dirty="0">
              <a:cs typeface="Times New Roman" panose="02020603050405020304" pitchFamily="18" charset="0"/>
            </a:endParaRPr>
          </a:p>
        </p:txBody>
      </p:sp>
      <p:pic>
        <p:nvPicPr>
          <p:cNvPr id="8" name="图片 7">
            <a:extLst>
              <a:ext uri="{FF2B5EF4-FFF2-40B4-BE49-F238E27FC236}">
                <a16:creationId xmlns:a16="http://schemas.microsoft.com/office/drawing/2014/main" id="{159EA142-1E57-BFBA-7437-49FAA214C8D1}"/>
              </a:ext>
            </a:extLst>
          </p:cNvPr>
          <p:cNvPicPr>
            <a:picLocks noChangeAspect="1"/>
          </p:cNvPicPr>
          <p:nvPr/>
        </p:nvPicPr>
        <p:blipFill>
          <a:blip r:embed="rId6"/>
          <a:stretch>
            <a:fillRect/>
          </a:stretch>
        </p:blipFill>
        <p:spPr>
          <a:xfrm>
            <a:off x="655567" y="3734692"/>
            <a:ext cx="3055202" cy="1865173"/>
          </a:xfrm>
          <a:prstGeom prst="rect">
            <a:avLst/>
          </a:prstGeom>
        </p:spPr>
      </p:pic>
      <p:sp>
        <p:nvSpPr>
          <p:cNvPr id="9" name="文本框 8">
            <a:extLst>
              <a:ext uri="{FF2B5EF4-FFF2-40B4-BE49-F238E27FC236}">
                <a16:creationId xmlns:a16="http://schemas.microsoft.com/office/drawing/2014/main" id="{B4997F16-CA55-0826-06DD-129360B8A13A}"/>
              </a:ext>
            </a:extLst>
          </p:cNvPr>
          <p:cNvSpPr txBox="1"/>
          <p:nvPr/>
        </p:nvSpPr>
        <p:spPr>
          <a:xfrm>
            <a:off x="757220" y="5591522"/>
            <a:ext cx="2980303" cy="246221"/>
          </a:xfrm>
          <a:prstGeom prst="rect">
            <a:avLst/>
          </a:prstGeom>
          <a:noFill/>
        </p:spPr>
        <p:txBody>
          <a:bodyPr wrap="none" rtlCol="0">
            <a:spAutoFit/>
          </a:bodyPr>
          <a:lstStyle/>
          <a:p>
            <a:r>
              <a:rPr kumimoji="1" lang="en-US" altLang="zh-CN" sz="1000" dirty="0">
                <a:cs typeface="Times New Roman" panose="02020603050405020304" pitchFamily="18" charset="0"/>
              </a:rPr>
              <a:t>avg</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Power</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per</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second</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and</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avg</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energy</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per</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epoch</a:t>
            </a:r>
            <a:endParaRPr kumimoji="1" lang="zh-CN" altLang="en-US" sz="1000" dirty="0">
              <a:cs typeface="Times New Roman" panose="02020603050405020304" pitchFamily="18" charset="0"/>
            </a:endParaRPr>
          </a:p>
        </p:txBody>
      </p:sp>
      <p:pic>
        <p:nvPicPr>
          <p:cNvPr id="16" name="图片 15">
            <a:extLst>
              <a:ext uri="{FF2B5EF4-FFF2-40B4-BE49-F238E27FC236}">
                <a16:creationId xmlns:a16="http://schemas.microsoft.com/office/drawing/2014/main" id="{0CF34249-AD0F-720A-1BB6-0751F5CE659C}"/>
              </a:ext>
            </a:extLst>
          </p:cNvPr>
          <p:cNvPicPr>
            <a:picLocks noChangeAspect="1"/>
          </p:cNvPicPr>
          <p:nvPr/>
        </p:nvPicPr>
        <p:blipFill>
          <a:blip r:embed="rId7"/>
          <a:stretch>
            <a:fillRect/>
          </a:stretch>
        </p:blipFill>
        <p:spPr>
          <a:xfrm>
            <a:off x="4131971" y="3764391"/>
            <a:ext cx="3041660" cy="1856906"/>
          </a:xfrm>
          <a:prstGeom prst="rect">
            <a:avLst/>
          </a:prstGeom>
        </p:spPr>
      </p:pic>
      <p:sp>
        <p:nvSpPr>
          <p:cNvPr id="24" name="文本框 23">
            <a:extLst>
              <a:ext uri="{FF2B5EF4-FFF2-40B4-BE49-F238E27FC236}">
                <a16:creationId xmlns:a16="http://schemas.microsoft.com/office/drawing/2014/main" id="{45957A6D-90C6-3C60-4F4C-75EFBD08B657}"/>
              </a:ext>
            </a:extLst>
          </p:cNvPr>
          <p:cNvSpPr txBox="1"/>
          <p:nvPr/>
        </p:nvSpPr>
        <p:spPr>
          <a:xfrm>
            <a:off x="4684029" y="5620879"/>
            <a:ext cx="2143536" cy="246221"/>
          </a:xfrm>
          <a:prstGeom prst="rect">
            <a:avLst/>
          </a:prstGeom>
          <a:noFill/>
        </p:spPr>
        <p:txBody>
          <a:bodyPr wrap="none" rtlCol="0">
            <a:spAutoFit/>
          </a:bodyPr>
          <a:lstStyle/>
          <a:p>
            <a:r>
              <a:rPr kumimoji="1" lang="en-US" altLang="zh-CN" sz="1000" dirty="0">
                <a:cs typeface="Times New Roman" panose="02020603050405020304" pitchFamily="18" charset="0"/>
              </a:rPr>
              <a:t>total</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energy</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per</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epoch</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and</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the</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acc</a:t>
            </a:r>
            <a:endParaRPr kumimoji="1" lang="zh-CN" altLang="en-US" sz="1000" dirty="0">
              <a:cs typeface="Times New Roman" panose="02020603050405020304" pitchFamily="18" charset="0"/>
            </a:endParaRPr>
          </a:p>
        </p:txBody>
      </p:sp>
      <p:sp>
        <p:nvSpPr>
          <p:cNvPr id="26" name="文本框 25">
            <a:extLst>
              <a:ext uri="{FF2B5EF4-FFF2-40B4-BE49-F238E27FC236}">
                <a16:creationId xmlns:a16="http://schemas.microsoft.com/office/drawing/2014/main" id="{78587AB4-F714-73A0-7746-30F6025014EE}"/>
              </a:ext>
            </a:extLst>
          </p:cNvPr>
          <p:cNvSpPr txBox="1"/>
          <p:nvPr/>
        </p:nvSpPr>
        <p:spPr>
          <a:xfrm>
            <a:off x="4632070" y="3764391"/>
            <a:ext cx="184731" cy="369332"/>
          </a:xfrm>
          <a:prstGeom prst="rect">
            <a:avLst/>
          </a:prstGeom>
          <a:noFill/>
        </p:spPr>
        <p:txBody>
          <a:bodyPr wrap="none" rtlCol="0">
            <a:spAutoFit/>
          </a:bodyPr>
          <a:lstStyle/>
          <a:p>
            <a:endParaRPr kumimoji="1" lang="zh-CN" altLang="en-US" dirty="0"/>
          </a:p>
        </p:txBody>
      </p:sp>
      <p:sp>
        <p:nvSpPr>
          <p:cNvPr id="2" name="文本框 1">
            <a:extLst>
              <a:ext uri="{FF2B5EF4-FFF2-40B4-BE49-F238E27FC236}">
                <a16:creationId xmlns:a16="http://schemas.microsoft.com/office/drawing/2014/main" id="{007E0CDE-06DD-BB8D-37FC-A88E05414DA4}"/>
              </a:ext>
            </a:extLst>
          </p:cNvPr>
          <p:cNvSpPr txBox="1"/>
          <p:nvPr/>
        </p:nvSpPr>
        <p:spPr>
          <a:xfrm>
            <a:off x="9811020" y="6119335"/>
            <a:ext cx="2246128" cy="738664"/>
          </a:xfrm>
          <a:prstGeom prst="rect">
            <a:avLst/>
          </a:prstGeom>
          <a:noFill/>
        </p:spPr>
        <p:txBody>
          <a:bodyPr wrap="none" rtlCol="0">
            <a:spAutoFit/>
          </a:bodyPr>
          <a:lstStyle/>
          <a:p>
            <a:r>
              <a:rPr kumimoji="1" lang="en-US" altLang="zh-CN" sz="1400" dirty="0"/>
              <a:t>Dataset:</a:t>
            </a:r>
            <a:r>
              <a:rPr kumimoji="1" lang="zh-CN" altLang="en-US" sz="1400" dirty="0"/>
              <a:t> </a:t>
            </a:r>
            <a:r>
              <a:rPr kumimoji="1" lang="en-US" altLang="zh-CN" sz="1400" dirty="0" err="1"/>
              <a:t>Fashion_MNIST</a:t>
            </a:r>
            <a:endParaRPr kumimoji="1" lang="en-US" altLang="zh-CN" sz="1400" dirty="0"/>
          </a:p>
          <a:p>
            <a:r>
              <a:rPr kumimoji="1" lang="en-US" altLang="zh-CN" sz="1400" dirty="0"/>
              <a:t>Model:</a:t>
            </a:r>
            <a:r>
              <a:rPr kumimoji="1" lang="zh-CN" altLang="en-US" sz="1400" dirty="0"/>
              <a:t> </a:t>
            </a:r>
            <a:r>
              <a:rPr kumimoji="1" lang="en-US" altLang="zh-CN" sz="1400" dirty="0" err="1"/>
              <a:t>Alexnet</a:t>
            </a:r>
            <a:endParaRPr kumimoji="1" lang="en-US" altLang="zh-CN" sz="1400" dirty="0"/>
          </a:p>
          <a:p>
            <a:r>
              <a:rPr kumimoji="1" lang="en-US" altLang="zh-CN" sz="1400" dirty="0"/>
              <a:t>Device</a:t>
            </a:r>
            <a:r>
              <a:rPr kumimoji="1" lang="zh-CN" altLang="en-US" sz="1400" dirty="0"/>
              <a:t> </a:t>
            </a:r>
            <a:r>
              <a:rPr kumimoji="1" lang="en-US" altLang="zh-CN" sz="1400" dirty="0"/>
              <a:t>Max</a:t>
            </a:r>
            <a:r>
              <a:rPr kumimoji="1" lang="zh-CN" altLang="en-US" sz="1400" dirty="0"/>
              <a:t> </a:t>
            </a:r>
            <a:r>
              <a:rPr kumimoji="1" lang="en-US" altLang="zh-CN" sz="1400" dirty="0"/>
              <a:t>Power:95W</a:t>
            </a:r>
            <a:endParaRPr kumimoji="1" lang="zh-CN" altLang="en-US" sz="1400" dirty="0"/>
          </a:p>
        </p:txBody>
      </p:sp>
    </p:spTree>
    <p:extLst>
      <p:ext uri="{BB962C8B-B14F-4D97-AF65-F5344CB8AC3E}">
        <p14:creationId xmlns:p14="http://schemas.microsoft.com/office/powerpoint/2010/main" val="678263668"/>
      </p:ext>
    </p:extLst>
  </p:cSld>
  <p:clrMapOvr>
    <a:masterClrMapping/>
  </p:clrMapOvr>
  <p:transition>
    <p:dissolv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14">
            <a:extLst>
              <a:ext uri="{FF2B5EF4-FFF2-40B4-BE49-F238E27FC236}">
                <a16:creationId xmlns:a16="http://schemas.microsoft.com/office/drawing/2014/main" id="{C0F99ECD-93A5-AF94-206D-B3C2D29DA1EB}"/>
              </a:ext>
            </a:extLst>
          </p:cNvPr>
          <p:cNvSpPr>
            <a:spLocks noGrp="1"/>
          </p:cNvSpPr>
          <p:nvPr>
            <p:ph type="title"/>
          </p:nvPr>
        </p:nvSpPr>
        <p:spPr/>
        <p:txBody>
          <a:bodyPr/>
          <a:lstStyle/>
          <a:p>
            <a:r>
              <a:rPr lang="en-US" altLang="zh-CN" dirty="0"/>
              <a:t>Step</a:t>
            </a:r>
            <a:endParaRPr lang="zh-CN" altLang="en-US" dirty="0"/>
          </a:p>
        </p:txBody>
      </p:sp>
      <p:graphicFrame>
        <p:nvGraphicFramePr>
          <p:cNvPr id="18" name="Content Placeholder 2">
            <a:extLst>
              <a:ext uri="{FF2B5EF4-FFF2-40B4-BE49-F238E27FC236}">
                <a16:creationId xmlns:a16="http://schemas.microsoft.com/office/drawing/2014/main" id="{4FA32BF4-CC4B-4E91-FE4D-9A18B2134C90}"/>
              </a:ext>
            </a:extLst>
          </p:cNvPr>
          <p:cNvGraphicFramePr>
            <a:graphicFrameLocks/>
          </p:cNvGraphicFramePr>
          <p:nvPr>
            <p:extLst>
              <p:ext uri="{D42A27DB-BD31-4B8C-83A1-F6EECF244321}">
                <p14:modId xmlns:p14="http://schemas.microsoft.com/office/powerpoint/2010/main" val="1183506929"/>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灯片编号占位符 2">
            <a:extLst>
              <a:ext uri="{FF2B5EF4-FFF2-40B4-BE49-F238E27FC236}">
                <a16:creationId xmlns:a16="http://schemas.microsoft.com/office/drawing/2014/main" id="{F9AD5E64-E9FA-3BD3-AEF9-4C1616C904E1}"/>
              </a:ext>
            </a:extLst>
          </p:cNvPr>
          <p:cNvSpPr>
            <a:spLocks noGrp="1"/>
          </p:cNvSpPr>
          <p:nvPr>
            <p:ph type="sldNum" sz="quarter" idx="12"/>
          </p:nvPr>
        </p:nvSpPr>
        <p:spPr/>
        <p:txBody>
          <a:bodyPr/>
          <a:lstStyle/>
          <a:p>
            <a:fld id="{5DD3DB80-B894-403A-B48E-6FDC1A72010E}" type="slidenum">
              <a:rPr lang="zh-CN" altLang="en-US" smtClean="0"/>
              <a:t>2</a:t>
            </a:fld>
            <a:endParaRPr lang="zh-CN" altLang="en-US"/>
          </a:p>
        </p:txBody>
      </p:sp>
      <p:pic>
        <p:nvPicPr>
          <p:cNvPr id="4" name="Google Shape;64;p1" descr="徽标&#10;&#10;描述已自动生成">
            <a:extLst>
              <a:ext uri="{FF2B5EF4-FFF2-40B4-BE49-F238E27FC236}">
                <a16:creationId xmlns:a16="http://schemas.microsoft.com/office/drawing/2014/main" id="{E797683B-9D08-0DD4-0D92-B4721913B11E}"/>
              </a:ext>
            </a:extLst>
          </p:cNvPr>
          <p:cNvPicPr preferRelativeResize="0"/>
          <p:nvPr/>
        </p:nvPicPr>
        <p:blipFill rotWithShape="1">
          <a:blip r:embed="rId8">
            <a:alphaModFix/>
          </a:blip>
          <a:srcRect/>
          <a:stretch/>
        </p:blipFill>
        <p:spPr>
          <a:xfrm>
            <a:off x="9863328" y="1"/>
            <a:ext cx="2328672" cy="1028700"/>
          </a:xfrm>
          <a:prstGeom prst="rect">
            <a:avLst/>
          </a:prstGeom>
          <a:noFill/>
          <a:ln>
            <a:noFill/>
          </a:ln>
        </p:spPr>
      </p:pic>
    </p:spTree>
    <p:extLst>
      <p:ext uri="{BB962C8B-B14F-4D97-AF65-F5344CB8AC3E}">
        <p14:creationId xmlns:p14="http://schemas.microsoft.com/office/powerpoint/2010/main" val="3429211201"/>
      </p:ext>
    </p:extLst>
  </p:cSld>
  <p:clrMapOvr>
    <a:masterClrMapping/>
  </p:clrMapOvr>
  <p:transition>
    <p:dissolv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E8D4026B-A7A1-D541-4BBE-5024D1EC3736}"/>
              </a:ext>
            </a:extLst>
          </p:cNvPr>
          <p:cNvSpPr>
            <a:spLocks noGrp="1"/>
          </p:cNvSpPr>
          <p:nvPr>
            <p:ph type="title"/>
          </p:nvPr>
        </p:nvSpPr>
        <p:spPr/>
        <p:txBody>
          <a:bodyPr/>
          <a:lstStyle/>
          <a:p>
            <a:r>
              <a:rPr lang="en-US" altLang="zh-CN" dirty="0"/>
              <a:t>Energy</a:t>
            </a:r>
            <a:r>
              <a:rPr lang="zh-CN" altLang="en-US" dirty="0"/>
              <a:t> </a:t>
            </a:r>
            <a:r>
              <a:rPr lang="en-US" altLang="zh-CN" dirty="0"/>
              <a:t>consumption</a:t>
            </a:r>
            <a:r>
              <a:rPr lang="zh-CN" altLang="en-US" dirty="0"/>
              <a:t> </a:t>
            </a:r>
            <a:r>
              <a:rPr lang="en-US" altLang="zh-CN" dirty="0"/>
              <a:t>and</a:t>
            </a:r>
            <a:r>
              <a:rPr lang="zh-CN" altLang="en-US" dirty="0"/>
              <a:t> </a:t>
            </a:r>
            <a:r>
              <a:rPr lang="en-US" altLang="zh-CN" dirty="0"/>
              <a:t>acc</a:t>
            </a:r>
            <a:endParaRPr lang="zh-CN" altLang="en-US" dirty="0"/>
          </a:p>
        </p:txBody>
      </p:sp>
      <p:pic>
        <p:nvPicPr>
          <p:cNvPr id="4" name="Google Shape;64;p1" descr="徽标&#10;&#10;描述已自动生成">
            <a:extLst>
              <a:ext uri="{FF2B5EF4-FFF2-40B4-BE49-F238E27FC236}">
                <a16:creationId xmlns:a16="http://schemas.microsoft.com/office/drawing/2014/main" id="{F08F94F3-4DF0-3EF8-2AD1-11FE527C0E39}"/>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sp>
        <p:nvSpPr>
          <p:cNvPr id="5" name="文本框 4">
            <a:extLst>
              <a:ext uri="{FF2B5EF4-FFF2-40B4-BE49-F238E27FC236}">
                <a16:creationId xmlns:a16="http://schemas.microsoft.com/office/drawing/2014/main" id="{C1273085-B941-FD53-F71A-2C2CA162F796}"/>
              </a:ext>
            </a:extLst>
          </p:cNvPr>
          <p:cNvSpPr txBox="1"/>
          <p:nvPr/>
        </p:nvSpPr>
        <p:spPr>
          <a:xfrm>
            <a:off x="2117986" y="3143267"/>
            <a:ext cx="1919115" cy="246221"/>
          </a:xfrm>
          <a:prstGeom prst="rect">
            <a:avLst/>
          </a:prstGeom>
          <a:noFill/>
        </p:spPr>
        <p:txBody>
          <a:bodyPr wrap="none" rtlCol="0">
            <a:spAutoFit/>
          </a:bodyPr>
          <a:lstStyle/>
          <a:p>
            <a:r>
              <a:rPr kumimoji="1" lang="en-US" altLang="zh-CN" sz="1000" dirty="0">
                <a:cs typeface="Times New Roman" panose="02020603050405020304" pitchFamily="18" charset="0"/>
              </a:rPr>
              <a:t>avg</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Power</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per</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second</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and</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std</a:t>
            </a:r>
            <a:endParaRPr kumimoji="1" lang="zh-CN" altLang="en-US" sz="1000" dirty="0">
              <a:cs typeface="Times New Roman" panose="02020603050405020304" pitchFamily="18" charset="0"/>
            </a:endParaRPr>
          </a:p>
        </p:txBody>
      </p:sp>
      <p:sp>
        <p:nvSpPr>
          <p:cNvPr id="7" name="文本框 6">
            <a:extLst>
              <a:ext uri="{FF2B5EF4-FFF2-40B4-BE49-F238E27FC236}">
                <a16:creationId xmlns:a16="http://schemas.microsoft.com/office/drawing/2014/main" id="{54E9AF07-7A6F-0D8A-1AA1-48249A2E0B5A}"/>
              </a:ext>
            </a:extLst>
          </p:cNvPr>
          <p:cNvSpPr txBox="1"/>
          <p:nvPr/>
        </p:nvSpPr>
        <p:spPr>
          <a:xfrm>
            <a:off x="6373776" y="3247071"/>
            <a:ext cx="2122697" cy="246221"/>
          </a:xfrm>
          <a:prstGeom prst="rect">
            <a:avLst/>
          </a:prstGeom>
          <a:noFill/>
        </p:spPr>
        <p:txBody>
          <a:bodyPr wrap="none" rtlCol="0">
            <a:spAutoFit/>
          </a:bodyPr>
          <a:lstStyle/>
          <a:p>
            <a:r>
              <a:rPr kumimoji="1" lang="en-US" altLang="zh-CN" sz="1000" dirty="0">
                <a:cs typeface="Times New Roman" panose="02020603050405020304" pitchFamily="18" charset="0"/>
              </a:rPr>
              <a:t>avg</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energy</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per</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epoch</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and</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the</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acc</a:t>
            </a:r>
            <a:endParaRPr kumimoji="1" lang="zh-CN" altLang="en-US" sz="1000" dirty="0">
              <a:cs typeface="Times New Roman" panose="02020603050405020304" pitchFamily="18" charset="0"/>
            </a:endParaRPr>
          </a:p>
        </p:txBody>
      </p:sp>
      <p:sp>
        <p:nvSpPr>
          <p:cNvPr id="9" name="文本框 8">
            <a:extLst>
              <a:ext uri="{FF2B5EF4-FFF2-40B4-BE49-F238E27FC236}">
                <a16:creationId xmlns:a16="http://schemas.microsoft.com/office/drawing/2014/main" id="{B4997F16-CA55-0826-06DD-129360B8A13A}"/>
              </a:ext>
            </a:extLst>
          </p:cNvPr>
          <p:cNvSpPr txBox="1"/>
          <p:nvPr/>
        </p:nvSpPr>
        <p:spPr>
          <a:xfrm>
            <a:off x="1651596" y="5711662"/>
            <a:ext cx="2980303" cy="246221"/>
          </a:xfrm>
          <a:prstGeom prst="rect">
            <a:avLst/>
          </a:prstGeom>
          <a:noFill/>
        </p:spPr>
        <p:txBody>
          <a:bodyPr wrap="none" rtlCol="0">
            <a:spAutoFit/>
          </a:bodyPr>
          <a:lstStyle/>
          <a:p>
            <a:r>
              <a:rPr kumimoji="1" lang="en-US" altLang="zh-CN" sz="1000" dirty="0">
                <a:cs typeface="Times New Roman" panose="02020603050405020304" pitchFamily="18" charset="0"/>
              </a:rPr>
              <a:t>avg</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Power</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per</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second</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and</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avg</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energy</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per</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epoch</a:t>
            </a:r>
            <a:endParaRPr kumimoji="1" lang="zh-CN" altLang="en-US" sz="1000" dirty="0">
              <a:cs typeface="Times New Roman" panose="02020603050405020304" pitchFamily="18" charset="0"/>
            </a:endParaRPr>
          </a:p>
        </p:txBody>
      </p:sp>
      <p:sp>
        <p:nvSpPr>
          <p:cNvPr id="24" name="文本框 23">
            <a:extLst>
              <a:ext uri="{FF2B5EF4-FFF2-40B4-BE49-F238E27FC236}">
                <a16:creationId xmlns:a16="http://schemas.microsoft.com/office/drawing/2014/main" id="{45957A6D-90C6-3C60-4F4C-75EFBD08B657}"/>
              </a:ext>
            </a:extLst>
          </p:cNvPr>
          <p:cNvSpPr txBox="1"/>
          <p:nvPr/>
        </p:nvSpPr>
        <p:spPr>
          <a:xfrm>
            <a:off x="6954063" y="5560421"/>
            <a:ext cx="1542410" cy="246221"/>
          </a:xfrm>
          <a:prstGeom prst="rect">
            <a:avLst/>
          </a:prstGeom>
          <a:noFill/>
        </p:spPr>
        <p:txBody>
          <a:bodyPr wrap="none" rtlCol="0">
            <a:spAutoFit/>
          </a:bodyPr>
          <a:lstStyle/>
          <a:p>
            <a:r>
              <a:rPr kumimoji="1" lang="en-US" altLang="zh-CN" sz="1000" dirty="0">
                <a:cs typeface="Times New Roman" panose="02020603050405020304" pitchFamily="18" charset="0"/>
              </a:rPr>
              <a:t>total</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energy</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and</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the</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acc</a:t>
            </a:r>
            <a:endParaRPr kumimoji="1" lang="zh-CN" altLang="en-US" sz="1000" dirty="0">
              <a:cs typeface="Times New Roman" panose="02020603050405020304" pitchFamily="18" charset="0"/>
            </a:endParaRPr>
          </a:p>
        </p:txBody>
      </p:sp>
      <p:pic>
        <p:nvPicPr>
          <p:cNvPr id="27" name="图片 26">
            <a:extLst>
              <a:ext uri="{FF2B5EF4-FFF2-40B4-BE49-F238E27FC236}">
                <a16:creationId xmlns:a16="http://schemas.microsoft.com/office/drawing/2014/main" id="{E893E611-95B1-41B2-255C-17C4C3A594E0}"/>
              </a:ext>
            </a:extLst>
          </p:cNvPr>
          <p:cNvPicPr>
            <a:picLocks noChangeAspect="1"/>
          </p:cNvPicPr>
          <p:nvPr/>
        </p:nvPicPr>
        <p:blipFill>
          <a:blip r:embed="rId4"/>
          <a:stretch>
            <a:fillRect/>
          </a:stretch>
        </p:blipFill>
        <p:spPr>
          <a:xfrm>
            <a:off x="1715663" y="1308192"/>
            <a:ext cx="2595090" cy="1779998"/>
          </a:xfrm>
          <a:prstGeom prst="rect">
            <a:avLst/>
          </a:prstGeom>
        </p:spPr>
      </p:pic>
      <p:pic>
        <p:nvPicPr>
          <p:cNvPr id="28" name="图片 27">
            <a:extLst>
              <a:ext uri="{FF2B5EF4-FFF2-40B4-BE49-F238E27FC236}">
                <a16:creationId xmlns:a16="http://schemas.microsoft.com/office/drawing/2014/main" id="{23D3D15B-4FB6-071D-F286-2E0C483411A3}"/>
              </a:ext>
            </a:extLst>
          </p:cNvPr>
          <p:cNvPicPr>
            <a:picLocks noChangeAspect="1"/>
          </p:cNvPicPr>
          <p:nvPr/>
        </p:nvPicPr>
        <p:blipFill>
          <a:blip r:embed="rId5"/>
          <a:stretch>
            <a:fillRect/>
          </a:stretch>
        </p:blipFill>
        <p:spPr>
          <a:xfrm>
            <a:off x="1367733" y="3555249"/>
            <a:ext cx="3548028" cy="2156413"/>
          </a:xfrm>
          <a:prstGeom prst="rect">
            <a:avLst/>
          </a:prstGeom>
        </p:spPr>
      </p:pic>
      <p:pic>
        <p:nvPicPr>
          <p:cNvPr id="29" name="图片 28">
            <a:extLst>
              <a:ext uri="{FF2B5EF4-FFF2-40B4-BE49-F238E27FC236}">
                <a16:creationId xmlns:a16="http://schemas.microsoft.com/office/drawing/2014/main" id="{93A509B9-F273-7957-6177-B272E5418F85}"/>
              </a:ext>
            </a:extLst>
          </p:cNvPr>
          <p:cNvPicPr>
            <a:picLocks noChangeAspect="1"/>
          </p:cNvPicPr>
          <p:nvPr/>
        </p:nvPicPr>
        <p:blipFill>
          <a:blip r:embed="rId6"/>
          <a:stretch>
            <a:fillRect/>
          </a:stretch>
        </p:blipFill>
        <p:spPr>
          <a:xfrm>
            <a:off x="5847177" y="1349403"/>
            <a:ext cx="3235934" cy="1958026"/>
          </a:xfrm>
          <a:prstGeom prst="rect">
            <a:avLst/>
          </a:prstGeom>
        </p:spPr>
      </p:pic>
      <p:pic>
        <p:nvPicPr>
          <p:cNvPr id="30" name="图片 29">
            <a:extLst>
              <a:ext uri="{FF2B5EF4-FFF2-40B4-BE49-F238E27FC236}">
                <a16:creationId xmlns:a16="http://schemas.microsoft.com/office/drawing/2014/main" id="{B9D612EB-0644-D06B-EC5E-F42017C4B35A}"/>
              </a:ext>
            </a:extLst>
          </p:cNvPr>
          <p:cNvPicPr>
            <a:picLocks noChangeAspect="1"/>
          </p:cNvPicPr>
          <p:nvPr/>
        </p:nvPicPr>
        <p:blipFill>
          <a:blip r:embed="rId7"/>
          <a:stretch>
            <a:fillRect/>
          </a:stretch>
        </p:blipFill>
        <p:spPr>
          <a:xfrm>
            <a:off x="5963755" y="3604988"/>
            <a:ext cx="3308425" cy="2001890"/>
          </a:xfrm>
          <a:prstGeom prst="rect">
            <a:avLst/>
          </a:prstGeom>
        </p:spPr>
      </p:pic>
      <p:sp>
        <p:nvSpPr>
          <p:cNvPr id="31" name="文本框 30">
            <a:extLst>
              <a:ext uri="{FF2B5EF4-FFF2-40B4-BE49-F238E27FC236}">
                <a16:creationId xmlns:a16="http://schemas.microsoft.com/office/drawing/2014/main" id="{8A573F94-60D3-A3AB-E0CA-FAFCD06BD12E}"/>
              </a:ext>
            </a:extLst>
          </p:cNvPr>
          <p:cNvSpPr txBox="1"/>
          <p:nvPr/>
        </p:nvSpPr>
        <p:spPr>
          <a:xfrm>
            <a:off x="9811020" y="6119335"/>
            <a:ext cx="2246128" cy="738664"/>
          </a:xfrm>
          <a:prstGeom prst="rect">
            <a:avLst/>
          </a:prstGeom>
          <a:noFill/>
        </p:spPr>
        <p:txBody>
          <a:bodyPr wrap="none" rtlCol="0">
            <a:spAutoFit/>
          </a:bodyPr>
          <a:lstStyle/>
          <a:p>
            <a:r>
              <a:rPr kumimoji="1" lang="en-US" altLang="zh-CN" sz="1400" dirty="0"/>
              <a:t>Dataset:</a:t>
            </a:r>
            <a:r>
              <a:rPr kumimoji="1" lang="zh-CN" altLang="en-US" sz="1400" dirty="0"/>
              <a:t> </a:t>
            </a:r>
            <a:r>
              <a:rPr kumimoji="1" lang="en-US" altLang="zh-CN" sz="1400" dirty="0" err="1"/>
              <a:t>Fashion_MNIST</a:t>
            </a:r>
            <a:endParaRPr kumimoji="1" lang="en-US" altLang="zh-CN" sz="1400" dirty="0"/>
          </a:p>
          <a:p>
            <a:r>
              <a:rPr kumimoji="1" lang="en-US" altLang="zh-CN" sz="1400" dirty="0"/>
              <a:t>Model:</a:t>
            </a:r>
            <a:r>
              <a:rPr kumimoji="1" lang="zh-CN" altLang="en-US" sz="1400" dirty="0"/>
              <a:t> </a:t>
            </a:r>
            <a:r>
              <a:rPr kumimoji="1" lang="en-US" altLang="zh-CN" sz="1400" dirty="0" err="1"/>
              <a:t>Alexnet</a:t>
            </a:r>
            <a:endParaRPr kumimoji="1" lang="en-US" altLang="zh-CN" sz="1400" dirty="0"/>
          </a:p>
          <a:p>
            <a:r>
              <a:rPr kumimoji="1" lang="en-US" altLang="zh-CN" sz="1400" dirty="0"/>
              <a:t>Device</a:t>
            </a:r>
            <a:r>
              <a:rPr kumimoji="1" lang="zh-CN" altLang="en-US" sz="1400" dirty="0"/>
              <a:t> </a:t>
            </a:r>
            <a:r>
              <a:rPr kumimoji="1" lang="en-US" altLang="zh-CN" sz="1400" dirty="0"/>
              <a:t>Max</a:t>
            </a:r>
            <a:r>
              <a:rPr kumimoji="1" lang="zh-CN" altLang="en-US" sz="1400" dirty="0"/>
              <a:t> </a:t>
            </a:r>
            <a:r>
              <a:rPr kumimoji="1" lang="en-US" altLang="zh-CN" sz="1400" dirty="0"/>
              <a:t>Power:450W</a:t>
            </a:r>
            <a:endParaRPr kumimoji="1" lang="zh-CN" altLang="en-US" sz="1400" dirty="0"/>
          </a:p>
        </p:txBody>
      </p:sp>
    </p:spTree>
    <p:extLst>
      <p:ext uri="{BB962C8B-B14F-4D97-AF65-F5344CB8AC3E}">
        <p14:creationId xmlns:p14="http://schemas.microsoft.com/office/powerpoint/2010/main" val="3725789603"/>
      </p:ext>
    </p:extLst>
  </p:cSld>
  <p:clrMapOvr>
    <a:masterClrMapping/>
  </p:clrMapOvr>
  <p:transition>
    <p:dissolv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E8D4026B-A7A1-D541-4BBE-5024D1EC3736}"/>
              </a:ext>
            </a:extLst>
          </p:cNvPr>
          <p:cNvSpPr>
            <a:spLocks noGrp="1"/>
          </p:cNvSpPr>
          <p:nvPr>
            <p:ph type="title"/>
          </p:nvPr>
        </p:nvSpPr>
        <p:spPr/>
        <p:txBody>
          <a:bodyPr/>
          <a:lstStyle/>
          <a:p>
            <a:r>
              <a:rPr lang="en-US" altLang="zh-CN" dirty="0"/>
              <a:t>Energy</a:t>
            </a:r>
            <a:r>
              <a:rPr lang="zh-CN" altLang="en-US" dirty="0"/>
              <a:t> </a:t>
            </a:r>
            <a:r>
              <a:rPr lang="en-US" altLang="zh-CN" dirty="0"/>
              <a:t>consumption</a:t>
            </a:r>
            <a:r>
              <a:rPr lang="zh-CN" altLang="en-US" dirty="0"/>
              <a:t> </a:t>
            </a:r>
            <a:r>
              <a:rPr lang="en-US" altLang="zh-CN" dirty="0"/>
              <a:t>and</a:t>
            </a:r>
            <a:r>
              <a:rPr lang="zh-CN" altLang="en-US" dirty="0"/>
              <a:t> </a:t>
            </a:r>
            <a:r>
              <a:rPr lang="en-US" altLang="zh-CN" dirty="0"/>
              <a:t>acc</a:t>
            </a:r>
            <a:endParaRPr lang="zh-CN" altLang="en-US" dirty="0"/>
          </a:p>
        </p:txBody>
      </p:sp>
      <p:pic>
        <p:nvPicPr>
          <p:cNvPr id="4" name="Google Shape;64;p1" descr="徽标&#10;&#10;描述已自动生成">
            <a:extLst>
              <a:ext uri="{FF2B5EF4-FFF2-40B4-BE49-F238E27FC236}">
                <a16:creationId xmlns:a16="http://schemas.microsoft.com/office/drawing/2014/main" id="{F08F94F3-4DF0-3EF8-2AD1-11FE527C0E39}"/>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sp>
        <p:nvSpPr>
          <p:cNvPr id="31" name="文本框 30">
            <a:extLst>
              <a:ext uri="{FF2B5EF4-FFF2-40B4-BE49-F238E27FC236}">
                <a16:creationId xmlns:a16="http://schemas.microsoft.com/office/drawing/2014/main" id="{8A573F94-60D3-A3AB-E0CA-FAFCD06BD12E}"/>
              </a:ext>
            </a:extLst>
          </p:cNvPr>
          <p:cNvSpPr txBox="1"/>
          <p:nvPr/>
        </p:nvSpPr>
        <p:spPr>
          <a:xfrm>
            <a:off x="9811020" y="6119335"/>
            <a:ext cx="2246128" cy="738664"/>
          </a:xfrm>
          <a:prstGeom prst="rect">
            <a:avLst/>
          </a:prstGeom>
          <a:noFill/>
        </p:spPr>
        <p:txBody>
          <a:bodyPr wrap="none" rtlCol="0">
            <a:spAutoFit/>
          </a:bodyPr>
          <a:lstStyle/>
          <a:p>
            <a:r>
              <a:rPr kumimoji="1" lang="en-US" altLang="zh-CN" sz="1400" dirty="0"/>
              <a:t>Dataset:</a:t>
            </a:r>
            <a:r>
              <a:rPr kumimoji="1" lang="zh-CN" altLang="en-US" sz="1400" dirty="0"/>
              <a:t> </a:t>
            </a:r>
            <a:r>
              <a:rPr kumimoji="1" lang="en-US" altLang="zh-CN" sz="1400" dirty="0"/>
              <a:t>CIFAR100</a:t>
            </a:r>
          </a:p>
          <a:p>
            <a:r>
              <a:rPr kumimoji="1" lang="en-US" altLang="zh-CN" sz="1400" dirty="0"/>
              <a:t>Model:</a:t>
            </a:r>
            <a:r>
              <a:rPr kumimoji="1" lang="zh-CN" altLang="en-US" sz="1400" dirty="0"/>
              <a:t> </a:t>
            </a:r>
            <a:r>
              <a:rPr kumimoji="1" lang="en-US" altLang="zh-CN" sz="1400" dirty="0" err="1"/>
              <a:t>Alexnet</a:t>
            </a:r>
            <a:endParaRPr kumimoji="1" lang="en-US" altLang="zh-CN" sz="1400" dirty="0"/>
          </a:p>
          <a:p>
            <a:r>
              <a:rPr kumimoji="1" lang="en-US" altLang="zh-CN" sz="1400" dirty="0"/>
              <a:t>Device</a:t>
            </a:r>
            <a:r>
              <a:rPr kumimoji="1" lang="zh-CN" altLang="en-US" sz="1400" dirty="0"/>
              <a:t> </a:t>
            </a:r>
            <a:r>
              <a:rPr kumimoji="1" lang="en-US" altLang="zh-CN" sz="1400" dirty="0"/>
              <a:t>Max</a:t>
            </a:r>
            <a:r>
              <a:rPr kumimoji="1" lang="zh-CN" altLang="en-US" sz="1400" dirty="0"/>
              <a:t> </a:t>
            </a:r>
            <a:r>
              <a:rPr kumimoji="1" lang="en-US" altLang="zh-CN" sz="1400" dirty="0"/>
              <a:t>Power:450W</a:t>
            </a:r>
            <a:endParaRPr kumimoji="1" lang="zh-CN" altLang="en-US" sz="1400" dirty="0"/>
          </a:p>
        </p:txBody>
      </p:sp>
      <p:pic>
        <p:nvPicPr>
          <p:cNvPr id="6" name="图片 5">
            <a:extLst>
              <a:ext uri="{FF2B5EF4-FFF2-40B4-BE49-F238E27FC236}">
                <a16:creationId xmlns:a16="http://schemas.microsoft.com/office/drawing/2014/main" id="{EB3A96A4-038B-9D35-DF77-22679170F533}"/>
              </a:ext>
            </a:extLst>
          </p:cNvPr>
          <p:cNvPicPr>
            <a:picLocks noChangeAspect="1"/>
          </p:cNvPicPr>
          <p:nvPr/>
        </p:nvPicPr>
        <p:blipFill>
          <a:blip r:embed="rId4"/>
          <a:stretch>
            <a:fillRect/>
          </a:stretch>
        </p:blipFill>
        <p:spPr>
          <a:xfrm>
            <a:off x="7068244" y="1226634"/>
            <a:ext cx="3741587" cy="2286757"/>
          </a:xfrm>
          <a:prstGeom prst="rect">
            <a:avLst/>
          </a:prstGeom>
        </p:spPr>
      </p:pic>
      <p:sp>
        <p:nvSpPr>
          <p:cNvPr id="10" name="文本框 9">
            <a:extLst>
              <a:ext uri="{FF2B5EF4-FFF2-40B4-BE49-F238E27FC236}">
                <a16:creationId xmlns:a16="http://schemas.microsoft.com/office/drawing/2014/main" id="{55FED928-7026-E6F7-1880-1BA2E2184959}"/>
              </a:ext>
            </a:extLst>
          </p:cNvPr>
          <p:cNvSpPr txBox="1"/>
          <p:nvPr/>
        </p:nvSpPr>
        <p:spPr>
          <a:xfrm>
            <a:off x="8167832" y="3513391"/>
            <a:ext cx="1542410" cy="246221"/>
          </a:xfrm>
          <a:prstGeom prst="rect">
            <a:avLst/>
          </a:prstGeom>
          <a:noFill/>
        </p:spPr>
        <p:txBody>
          <a:bodyPr wrap="none" rtlCol="0">
            <a:spAutoFit/>
          </a:bodyPr>
          <a:lstStyle/>
          <a:p>
            <a:r>
              <a:rPr kumimoji="1" lang="en-US" altLang="zh-CN" sz="1000" dirty="0">
                <a:cs typeface="Times New Roman" panose="02020603050405020304" pitchFamily="18" charset="0"/>
              </a:rPr>
              <a:t>total</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energy</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and</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the</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acc</a:t>
            </a:r>
            <a:endParaRPr kumimoji="1" lang="zh-CN" altLang="en-US" sz="1000" dirty="0">
              <a:cs typeface="Times New Roman" panose="02020603050405020304" pitchFamily="18" charset="0"/>
            </a:endParaRPr>
          </a:p>
        </p:txBody>
      </p:sp>
      <p:pic>
        <p:nvPicPr>
          <p:cNvPr id="12" name="图片 11">
            <a:extLst>
              <a:ext uri="{FF2B5EF4-FFF2-40B4-BE49-F238E27FC236}">
                <a16:creationId xmlns:a16="http://schemas.microsoft.com/office/drawing/2014/main" id="{A7EC4324-248C-4D32-0237-62136BA7215B}"/>
              </a:ext>
            </a:extLst>
          </p:cNvPr>
          <p:cNvPicPr>
            <a:picLocks noChangeAspect="1"/>
          </p:cNvPicPr>
          <p:nvPr/>
        </p:nvPicPr>
        <p:blipFill>
          <a:blip r:embed="rId5"/>
          <a:stretch>
            <a:fillRect/>
          </a:stretch>
        </p:blipFill>
        <p:spPr>
          <a:xfrm>
            <a:off x="1455031" y="1449049"/>
            <a:ext cx="3407864" cy="2064342"/>
          </a:xfrm>
          <a:prstGeom prst="rect">
            <a:avLst/>
          </a:prstGeom>
        </p:spPr>
      </p:pic>
      <p:sp>
        <p:nvSpPr>
          <p:cNvPr id="13" name="文本框 12">
            <a:extLst>
              <a:ext uri="{FF2B5EF4-FFF2-40B4-BE49-F238E27FC236}">
                <a16:creationId xmlns:a16="http://schemas.microsoft.com/office/drawing/2014/main" id="{30DBBA73-70C9-2DBB-0051-102C6E745E50}"/>
              </a:ext>
            </a:extLst>
          </p:cNvPr>
          <p:cNvSpPr txBox="1"/>
          <p:nvPr/>
        </p:nvSpPr>
        <p:spPr>
          <a:xfrm>
            <a:off x="2097614" y="3444978"/>
            <a:ext cx="2122697" cy="246221"/>
          </a:xfrm>
          <a:prstGeom prst="rect">
            <a:avLst/>
          </a:prstGeom>
          <a:noFill/>
        </p:spPr>
        <p:txBody>
          <a:bodyPr wrap="none" rtlCol="0">
            <a:spAutoFit/>
          </a:bodyPr>
          <a:lstStyle/>
          <a:p>
            <a:r>
              <a:rPr kumimoji="1" lang="en-US" altLang="zh-CN" sz="1000" dirty="0">
                <a:cs typeface="Times New Roman" panose="02020603050405020304" pitchFamily="18" charset="0"/>
              </a:rPr>
              <a:t>avg</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energy</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per</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epoch</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and</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the</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acc</a:t>
            </a:r>
            <a:endParaRPr kumimoji="1" lang="zh-CN" altLang="en-US" sz="1000" dirty="0">
              <a:cs typeface="Times New Roman" panose="02020603050405020304" pitchFamily="18" charset="0"/>
            </a:endParaRPr>
          </a:p>
        </p:txBody>
      </p:sp>
      <p:pic>
        <p:nvPicPr>
          <p:cNvPr id="14" name="图片 13">
            <a:extLst>
              <a:ext uri="{FF2B5EF4-FFF2-40B4-BE49-F238E27FC236}">
                <a16:creationId xmlns:a16="http://schemas.microsoft.com/office/drawing/2014/main" id="{2F339176-CC66-7279-784B-F3064F47093A}"/>
              </a:ext>
            </a:extLst>
          </p:cNvPr>
          <p:cNvPicPr>
            <a:picLocks noChangeAspect="1"/>
          </p:cNvPicPr>
          <p:nvPr/>
        </p:nvPicPr>
        <p:blipFill>
          <a:blip r:embed="rId6"/>
          <a:stretch>
            <a:fillRect/>
          </a:stretch>
        </p:blipFill>
        <p:spPr>
          <a:xfrm>
            <a:off x="1549627" y="3963012"/>
            <a:ext cx="3426733" cy="2064342"/>
          </a:xfrm>
          <a:prstGeom prst="rect">
            <a:avLst/>
          </a:prstGeom>
        </p:spPr>
      </p:pic>
      <p:sp>
        <p:nvSpPr>
          <p:cNvPr id="16" name="文本框 15">
            <a:extLst>
              <a:ext uri="{FF2B5EF4-FFF2-40B4-BE49-F238E27FC236}">
                <a16:creationId xmlns:a16="http://schemas.microsoft.com/office/drawing/2014/main" id="{5A3FDE83-D6B9-11E2-B418-AED36679AA48}"/>
              </a:ext>
            </a:extLst>
          </p:cNvPr>
          <p:cNvSpPr txBox="1"/>
          <p:nvPr/>
        </p:nvSpPr>
        <p:spPr>
          <a:xfrm>
            <a:off x="1772841" y="5996224"/>
            <a:ext cx="2980303" cy="246221"/>
          </a:xfrm>
          <a:prstGeom prst="rect">
            <a:avLst/>
          </a:prstGeom>
          <a:noFill/>
        </p:spPr>
        <p:txBody>
          <a:bodyPr wrap="none" rtlCol="0">
            <a:spAutoFit/>
          </a:bodyPr>
          <a:lstStyle/>
          <a:p>
            <a:r>
              <a:rPr kumimoji="1" lang="en-US" altLang="zh-CN" sz="1000" dirty="0">
                <a:cs typeface="Times New Roman" panose="02020603050405020304" pitchFamily="18" charset="0"/>
              </a:rPr>
              <a:t>avg</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Power</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per</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second</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and</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avg</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energy</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per</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epoch</a:t>
            </a:r>
            <a:endParaRPr kumimoji="1" lang="zh-CN" altLang="en-US" sz="1000" dirty="0">
              <a:cs typeface="Times New Roman" panose="02020603050405020304" pitchFamily="18" charset="0"/>
            </a:endParaRPr>
          </a:p>
        </p:txBody>
      </p:sp>
    </p:spTree>
    <p:extLst>
      <p:ext uri="{BB962C8B-B14F-4D97-AF65-F5344CB8AC3E}">
        <p14:creationId xmlns:p14="http://schemas.microsoft.com/office/powerpoint/2010/main" val="3098226013"/>
      </p:ext>
    </p:extLst>
  </p:cSld>
  <p:clrMapOvr>
    <a:masterClrMapping/>
  </p:clrMapOvr>
  <p:transition>
    <p:dissolv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E8D4026B-A7A1-D541-4BBE-5024D1EC3736}"/>
              </a:ext>
            </a:extLst>
          </p:cNvPr>
          <p:cNvSpPr>
            <a:spLocks noGrp="1"/>
          </p:cNvSpPr>
          <p:nvPr>
            <p:ph type="title"/>
          </p:nvPr>
        </p:nvSpPr>
        <p:spPr/>
        <p:txBody>
          <a:bodyPr/>
          <a:lstStyle/>
          <a:p>
            <a:r>
              <a:rPr lang="en-US" altLang="zh-CN" dirty="0"/>
              <a:t>Different</a:t>
            </a:r>
            <a:r>
              <a:rPr lang="zh-CN" altLang="en-US" dirty="0"/>
              <a:t> </a:t>
            </a:r>
            <a:r>
              <a:rPr lang="en-US" altLang="zh-CN" dirty="0"/>
              <a:t>Power</a:t>
            </a:r>
            <a:r>
              <a:rPr lang="zh-CN" altLang="en-US" dirty="0"/>
              <a:t> </a:t>
            </a:r>
            <a:r>
              <a:rPr lang="en-US" altLang="zh-CN" dirty="0"/>
              <a:t>limit</a:t>
            </a:r>
            <a:r>
              <a:rPr lang="zh-CN" altLang="en-US" dirty="0"/>
              <a:t> </a:t>
            </a:r>
            <a:r>
              <a:rPr lang="en-US" altLang="zh-CN" dirty="0"/>
              <a:t>performance</a:t>
            </a:r>
            <a:endParaRPr lang="zh-CN" altLang="en-US" dirty="0"/>
          </a:p>
        </p:txBody>
      </p:sp>
      <p:pic>
        <p:nvPicPr>
          <p:cNvPr id="4" name="Google Shape;64;p1" descr="徽标&#10;&#10;描述已自动生成">
            <a:extLst>
              <a:ext uri="{FF2B5EF4-FFF2-40B4-BE49-F238E27FC236}">
                <a16:creationId xmlns:a16="http://schemas.microsoft.com/office/drawing/2014/main" id="{F08F94F3-4DF0-3EF8-2AD1-11FE527C0E39}"/>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sp>
        <p:nvSpPr>
          <p:cNvPr id="7" name="文本框 6">
            <a:extLst>
              <a:ext uri="{FF2B5EF4-FFF2-40B4-BE49-F238E27FC236}">
                <a16:creationId xmlns:a16="http://schemas.microsoft.com/office/drawing/2014/main" id="{950CABB1-74DA-2FD6-D8ED-AFF53CE571E8}"/>
              </a:ext>
            </a:extLst>
          </p:cNvPr>
          <p:cNvSpPr txBox="1"/>
          <p:nvPr/>
        </p:nvSpPr>
        <p:spPr>
          <a:xfrm>
            <a:off x="0" y="5757832"/>
            <a:ext cx="2254143" cy="954107"/>
          </a:xfrm>
          <a:prstGeom prst="rect">
            <a:avLst/>
          </a:prstGeom>
          <a:noFill/>
        </p:spPr>
        <p:txBody>
          <a:bodyPr wrap="none" rtlCol="0">
            <a:spAutoFit/>
          </a:bodyPr>
          <a:lstStyle/>
          <a:p>
            <a:r>
              <a:rPr kumimoji="1" lang="en-US" altLang="zh-CN" sz="1400" dirty="0"/>
              <a:t>Dataset:</a:t>
            </a:r>
            <a:r>
              <a:rPr kumimoji="1" lang="zh-CN" altLang="en-US" sz="1400" dirty="0"/>
              <a:t> </a:t>
            </a:r>
            <a:r>
              <a:rPr kumimoji="1" lang="en-US" altLang="zh-CN" sz="1400" dirty="0" err="1"/>
              <a:t>Fashion_MNIST</a:t>
            </a:r>
            <a:endParaRPr kumimoji="1" lang="en-US" altLang="zh-CN" sz="1400" dirty="0"/>
          </a:p>
          <a:p>
            <a:r>
              <a:rPr kumimoji="1" lang="en-US" altLang="zh-CN" sz="1400" dirty="0"/>
              <a:t>Model:</a:t>
            </a:r>
            <a:r>
              <a:rPr kumimoji="1" lang="zh-CN" altLang="en-US" sz="1400" dirty="0"/>
              <a:t> </a:t>
            </a:r>
            <a:r>
              <a:rPr kumimoji="1" lang="en-US" altLang="zh-CN" sz="1400" dirty="0" err="1"/>
              <a:t>Alexnet</a:t>
            </a:r>
            <a:endParaRPr kumimoji="1" lang="en-US" altLang="zh-CN" sz="1400" dirty="0"/>
          </a:p>
          <a:p>
            <a:r>
              <a:rPr kumimoji="1" lang="en-US" altLang="zh-CN" sz="1400" dirty="0"/>
              <a:t>Device</a:t>
            </a:r>
            <a:r>
              <a:rPr kumimoji="1" lang="zh-CN" altLang="en-US" sz="1400" dirty="0"/>
              <a:t> </a:t>
            </a:r>
            <a:r>
              <a:rPr kumimoji="1" lang="en-US" altLang="zh-CN" sz="1400" dirty="0"/>
              <a:t>Max</a:t>
            </a:r>
            <a:r>
              <a:rPr kumimoji="1" lang="zh-CN" altLang="en-US" sz="1400" dirty="0"/>
              <a:t> </a:t>
            </a:r>
            <a:r>
              <a:rPr kumimoji="1" lang="en-US" altLang="zh-CN" sz="1400" dirty="0"/>
              <a:t>Power:95W</a:t>
            </a:r>
          </a:p>
          <a:p>
            <a:r>
              <a:rPr kumimoji="1" lang="en-US" altLang="zh-CN" sz="1400" dirty="0"/>
              <a:t>Epoch=10,</a:t>
            </a:r>
            <a:r>
              <a:rPr kumimoji="1" lang="zh-CN" altLang="en-US" sz="1400" dirty="0"/>
              <a:t> </a:t>
            </a:r>
            <a:r>
              <a:rPr kumimoji="1" lang="en-US" altLang="zh-CN" sz="1400" dirty="0"/>
              <a:t>batchsize=128</a:t>
            </a:r>
            <a:endParaRPr kumimoji="1" lang="zh-CN" altLang="en-US" sz="1400" dirty="0"/>
          </a:p>
        </p:txBody>
      </p:sp>
      <p:pic>
        <p:nvPicPr>
          <p:cNvPr id="8" name="图片 7">
            <a:extLst>
              <a:ext uri="{FF2B5EF4-FFF2-40B4-BE49-F238E27FC236}">
                <a16:creationId xmlns:a16="http://schemas.microsoft.com/office/drawing/2014/main" id="{EE3B014C-508E-039B-F782-E58F78DDA9B2}"/>
              </a:ext>
            </a:extLst>
          </p:cNvPr>
          <p:cNvPicPr>
            <a:picLocks noChangeAspect="1"/>
          </p:cNvPicPr>
          <p:nvPr/>
        </p:nvPicPr>
        <p:blipFill>
          <a:blip r:embed="rId4"/>
          <a:stretch>
            <a:fillRect/>
          </a:stretch>
        </p:blipFill>
        <p:spPr>
          <a:xfrm>
            <a:off x="1041214" y="3429000"/>
            <a:ext cx="3460064" cy="2127117"/>
          </a:xfrm>
          <a:prstGeom prst="rect">
            <a:avLst/>
          </a:prstGeom>
        </p:spPr>
      </p:pic>
      <p:sp>
        <p:nvSpPr>
          <p:cNvPr id="9" name="文本框 8">
            <a:extLst>
              <a:ext uri="{FF2B5EF4-FFF2-40B4-BE49-F238E27FC236}">
                <a16:creationId xmlns:a16="http://schemas.microsoft.com/office/drawing/2014/main" id="{EF56CB64-C7B6-A778-7B86-2F952D614561}"/>
              </a:ext>
            </a:extLst>
          </p:cNvPr>
          <p:cNvSpPr txBox="1"/>
          <p:nvPr/>
        </p:nvSpPr>
        <p:spPr>
          <a:xfrm>
            <a:off x="953280" y="5477545"/>
            <a:ext cx="3635932" cy="246221"/>
          </a:xfrm>
          <a:prstGeom prst="rect">
            <a:avLst/>
          </a:prstGeom>
          <a:noFill/>
        </p:spPr>
        <p:txBody>
          <a:bodyPr wrap="none" rtlCol="0">
            <a:spAutoFit/>
          </a:bodyPr>
          <a:lstStyle/>
          <a:p>
            <a:r>
              <a:rPr kumimoji="1" lang="en-US" altLang="zh-CN" sz="1000" dirty="0"/>
              <a:t>Total</a:t>
            </a:r>
            <a:r>
              <a:rPr kumimoji="1" lang="zh-CN" altLang="en-US" sz="1000" dirty="0"/>
              <a:t> </a:t>
            </a:r>
            <a:r>
              <a:rPr kumimoji="1" lang="en-US" altLang="zh-CN" sz="1000" dirty="0"/>
              <a:t>energy</a:t>
            </a:r>
            <a:r>
              <a:rPr kumimoji="1" lang="zh-CN" altLang="en-US" sz="1000" dirty="0"/>
              <a:t> </a:t>
            </a:r>
            <a:r>
              <a:rPr kumimoji="1" lang="en-US" altLang="zh-CN" sz="1000" dirty="0"/>
              <a:t>consumption</a:t>
            </a:r>
            <a:r>
              <a:rPr kumimoji="1" lang="zh-CN" altLang="en-US" sz="1000" dirty="0"/>
              <a:t> </a:t>
            </a:r>
            <a:r>
              <a:rPr kumimoji="1" lang="en-US" altLang="zh-CN" sz="1000" dirty="0"/>
              <a:t>and</a:t>
            </a:r>
            <a:r>
              <a:rPr kumimoji="1" lang="zh-CN" altLang="en-US" sz="1000" dirty="0"/>
              <a:t> </a:t>
            </a:r>
            <a:r>
              <a:rPr kumimoji="1" lang="en-US" altLang="zh-CN" sz="1000" dirty="0"/>
              <a:t>acc</a:t>
            </a:r>
            <a:r>
              <a:rPr kumimoji="1" lang="zh-CN" altLang="en-US" sz="1000" dirty="0"/>
              <a:t> </a:t>
            </a:r>
            <a:r>
              <a:rPr kumimoji="1" lang="en-US" altLang="zh-CN" sz="1000" dirty="0"/>
              <a:t>under</a:t>
            </a:r>
            <a:r>
              <a:rPr kumimoji="1" lang="zh-CN" altLang="en-US" sz="1000" dirty="0"/>
              <a:t> </a:t>
            </a:r>
            <a:r>
              <a:rPr kumimoji="1" lang="en-US" altLang="zh-CN" sz="1000" dirty="0"/>
              <a:t>different</a:t>
            </a:r>
            <a:r>
              <a:rPr kumimoji="1" lang="zh-CN" altLang="en-US" sz="1000" dirty="0"/>
              <a:t> </a:t>
            </a:r>
            <a:r>
              <a:rPr kumimoji="1" lang="en-US" altLang="zh-CN" sz="1000" dirty="0"/>
              <a:t>power</a:t>
            </a:r>
            <a:r>
              <a:rPr kumimoji="1" lang="zh-CN" altLang="en-US" sz="1000" dirty="0"/>
              <a:t> </a:t>
            </a:r>
            <a:r>
              <a:rPr kumimoji="1" lang="en-US" altLang="zh-CN" sz="1000" dirty="0"/>
              <a:t>limit</a:t>
            </a:r>
            <a:endParaRPr kumimoji="1" lang="zh-CN" altLang="en-US" sz="1000" dirty="0"/>
          </a:p>
        </p:txBody>
      </p:sp>
      <p:pic>
        <p:nvPicPr>
          <p:cNvPr id="16" name="图片 15">
            <a:extLst>
              <a:ext uri="{FF2B5EF4-FFF2-40B4-BE49-F238E27FC236}">
                <a16:creationId xmlns:a16="http://schemas.microsoft.com/office/drawing/2014/main" id="{58158E35-D675-DB2D-2C43-515E74B19326}"/>
              </a:ext>
            </a:extLst>
          </p:cNvPr>
          <p:cNvPicPr>
            <a:picLocks noChangeAspect="1"/>
          </p:cNvPicPr>
          <p:nvPr/>
        </p:nvPicPr>
        <p:blipFill>
          <a:blip r:embed="rId5"/>
          <a:stretch>
            <a:fillRect/>
          </a:stretch>
        </p:blipFill>
        <p:spPr>
          <a:xfrm>
            <a:off x="6609357" y="3552112"/>
            <a:ext cx="3635932" cy="2249940"/>
          </a:xfrm>
          <a:prstGeom prst="rect">
            <a:avLst/>
          </a:prstGeom>
        </p:spPr>
      </p:pic>
      <p:sp>
        <p:nvSpPr>
          <p:cNvPr id="20" name="文本框 19">
            <a:extLst>
              <a:ext uri="{FF2B5EF4-FFF2-40B4-BE49-F238E27FC236}">
                <a16:creationId xmlns:a16="http://schemas.microsoft.com/office/drawing/2014/main" id="{E1EF5FC2-C3E7-6249-3636-D8C9B6B3E8D0}"/>
              </a:ext>
            </a:extLst>
          </p:cNvPr>
          <p:cNvSpPr txBox="1"/>
          <p:nvPr/>
        </p:nvSpPr>
        <p:spPr>
          <a:xfrm>
            <a:off x="6609357" y="5757834"/>
            <a:ext cx="3635932" cy="246221"/>
          </a:xfrm>
          <a:prstGeom prst="rect">
            <a:avLst/>
          </a:prstGeom>
          <a:noFill/>
        </p:spPr>
        <p:txBody>
          <a:bodyPr wrap="none" rtlCol="0">
            <a:spAutoFit/>
          </a:bodyPr>
          <a:lstStyle/>
          <a:p>
            <a:r>
              <a:rPr kumimoji="1" lang="en-US" altLang="zh-CN" sz="1000" dirty="0"/>
              <a:t>Total</a:t>
            </a:r>
            <a:r>
              <a:rPr kumimoji="1" lang="zh-CN" altLang="en-US" sz="1000" dirty="0"/>
              <a:t> </a:t>
            </a:r>
            <a:r>
              <a:rPr kumimoji="1" lang="en-US" altLang="zh-CN" sz="1000" dirty="0"/>
              <a:t>energy</a:t>
            </a:r>
            <a:r>
              <a:rPr kumimoji="1" lang="zh-CN" altLang="en-US" sz="1000" dirty="0"/>
              <a:t> </a:t>
            </a:r>
            <a:r>
              <a:rPr kumimoji="1" lang="en-US" altLang="zh-CN" sz="1000" dirty="0"/>
              <a:t>consumption</a:t>
            </a:r>
            <a:r>
              <a:rPr kumimoji="1" lang="zh-CN" altLang="en-US" sz="1000" dirty="0"/>
              <a:t> </a:t>
            </a:r>
            <a:r>
              <a:rPr kumimoji="1" lang="en-US" altLang="zh-CN" sz="1000" dirty="0"/>
              <a:t>and</a:t>
            </a:r>
            <a:r>
              <a:rPr kumimoji="1" lang="zh-CN" altLang="en-US" sz="1000" dirty="0"/>
              <a:t> </a:t>
            </a:r>
            <a:r>
              <a:rPr kumimoji="1" lang="en-US" altLang="zh-CN" sz="1000" dirty="0"/>
              <a:t>acc</a:t>
            </a:r>
            <a:r>
              <a:rPr kumimoji="1" lang="zh-CN" altLang="en-US" sz="1000" dirty="0"/>
              <a:t> </a:t>
            </a:r>
            <a:r>
              <a:rPr kumimoji="1" lang="en-US" altLang="zh-CN" sz="1000" dirty="0"/>
              <a:t>under</a:t>
            </a:r>
            <a:r>
              <a:rPr kumimoji="1" lang="zh-CN" altLang="en-US" sz="1000" dirty="0"/>
              <a:t> </a:t>
            </a:r>
            <a:r>
              <a:rPr kumimoji="1" lang="en-US" altLang="zh-CN" sz="1000" dirty="0"/>
              <a:t>different</a:t>
            </a:r>
            <a:r>
              <a:rPr kumimoji="1" lang="zh-CN" altLang="en-US" sz="1000" dirty="0"/>
              <a:t> </a:t>
            </a:r>
            <a:r>
              <a:rPr kumimoji="1" lang="en-US" altLang="zh-CN" sz="1000" dirty="0"/>
              <a:t>power</a:t>
            </a:r>
            <a:r>
              <a:rPr kumimoji="1" lang="zh-CN" altLang="en-US" sz="1000" dirty="0"/>
              <a:t> </a:t>
            </a:r>
            <a:r>
              <a:rPr kumimoji="1" lang="en-US" altLang="zh-CN" sz="1000" dirty="0"/>
              <a:t>limit</a:t>
            </a:r>
            <a:endParaRPr kumimoji="1" lang="zh-CN" altLang="en-US" sz="1000" dirty="0"/>
          </a:p>
        </p:txBody>
      </p:sp>
      <p:sp>
        <p:nvSpPr>
          <p:cNvPr id="22" name="文本框 21">
            <a:extLst>
              <a:ext uri="{FF2B5EF4-FFF2-40B4-BE49-F238E27FC236}">
                <a16:creationId xmlns:a16="http://schemas.microsoft.com/office/drawing/2014/main" id="{5DED0EF0-2E63-0E78-F010-E369618ADA96}"/>
              </a:ext>
            </a:extLst>
          </p:cNvPr>
          <p:cNvSpPr txBox="1"/>
          <p:nvPr/>
        </p:nvSpPr>
        <p:spPr>
          <a:xfrm>
            <a:off x="9937857" y="5903892"/>
            <a:ext cx="2154757" cy="954107"/>
          </a:xfrm>
          <a:prstGeom prst="rect">
            <a:avLst/>
          </a:prstGeom>
          <a:noFill/>
        </p:spPr>
        <p:txBody>
          <a:bodyPr wrap="none" rtlCol="0">
            <a:spAutoFit/>
          </a:bodyPr>
          <a:lstStyle/>
          <a:p>
            <a:r>
              <a:rPr kumimoji="1" lang="en-US" altLang="zh-CN" sz="1400" dirty="0"/>
              <a:t>Dataset:CIFAR100</a:t>
            </a:r>
          </a:p>
          <a:p>
            <a:r>
              <a:rPr kumimoji="1" lang="en-US" altLang="zh-CN" sz="1400" dirty="0"/>
              <a:t>Model:</a:t>
            </a:r>
            <a:r>
              <a:rPr kumimoji="1" lang="zh-CN" altLang="en-US" sz="1400" dirty="0"/>
              <a:t> </a:t>
            </a:r>
            <a:r>
              <a:rPr kumimoji="1" lang="en-US" altLang="zh-CN" sz="1400" dirty="0" err="1"/>
              <a:t>Alexnet</a:t>
            </a:r>
            <a:endParaRPr kumimoji="1" lang="en-US" altLang="zh-CN" sz="1400" dirty="0"/>
          </a:p>
          <a:p>
            <a:r>
              <a:rPr kumimoji="1" lang="en-US" altLang="zh-CN" sz="1400" dirty="0"/>
              <a:t>Device</a:t>
            </a:r>
            <a:r>
              <a:rPr kumimoji="1" lang="zh-CN" altLang="en-US" sz="1400" dirty="0"/>
              <a:t> </a:t>
            </a:r>
            <a:r>
              <a:rPr kumimoji="1" lang="en-US" altLang="zh-CN" sz="1400" dirty="0"/>
              <a:t>Max</a:t>
            </a:r>
            <a:r>
              <a:rPr kumimoji="1" lang="zh-CN" altLang="en-US" sz="1400" dirty="0"/>
              <a:t> </a:t>
            </a:r>
            <a:r>
              <a:rPr kumimoji="1" lang="en-US" altLang="zh-CN" sz="1400" dirty="0"/>
              <a:t>Power:95W</a:t>
            </a:r>
          </a:p>
          <a:p>
            <a:r>
              <a:rPr kumimoji="1" lang="en-US" altLang="zh-CN" sz="1400" dirty="0"/>
              <a:t>Epoch=5,</a:t>
            </a:r>
            <a:r>
              <a:rPr kumimoji="1" lang="zh-CN" altLang="en-US" sz="1400" dirty="0"/>
              <a:t> </a:t>
            </a:r>
            <a:r>
              <a:rPr kumimoji="1" lang="en-US" altLang="zh-CN" sz="1400" dirty="0"/>
              <a:t>batchsize=128</a:t>
            </a:r>
            <a:endParaRPr kumimoji="1" lang="zh-CN" altLang="en-US" sz="1400" dirty="0"/>
          </a:p>
        </p:txBody>
      </p:sp>
      <p:pic>
        <p:nvPicPr>
          <p:cNvPr id="24" name="图片 23">
            <a:extLst>
              <a:ext uri="{FF2B5EF4-FFF2-40B4-BE49-F238E27FC236}">
                <a16:creationId xmlns:a16="http://schemas.microsoft.com/office/drawing/2014/main" id="{7699D725-077F-D21F-A3A7-547489B77E95}"/>
              </a:ext>
            </a:extLst>
          </p:cNvPr>
          <p:cNvPicPr>
            <a:picLocks noChangeAspect="1"/>
          </p:cNvPicPr>
          <p:nvPr/>
        </p:nvPicPr>
        <p:blipFill>
          <a:blip r:embed="rId6"/>
          <a:stretch>
            <a:fillRect/>
          </a:stretch>
        </p:blipFill>
        <p:spPr>
          <a:xfrm>
            <a:off x="6530400" y="1060601"/>
            <a:ext cx="3554697" cy="2245288"/>
          </a:xfrm>
          <a:prstGeom prst="rect">
            <a:avLst/>
          </a:prstGeom>
        </p:spPr>
      </p:pic>
      <p:sp>
        <p:nvSpPr>
          <p:cNvPr id="25" name="文本框 24">
            <a:extLst>
              <a:ext uri="{FF2B5EF4-FFF2-40B4-BE49-F238E27FC236}">
                <a16:creationId xmlns:a16="http://schemas.microsoft.com/office/drawing/2014/main" id="{52CE614D-7826-3ACB-A92F-40D2400186A4}"/>
              </a:ext>
            </a:extLst>
          </p:cNvPr>
          <p:cNvSpPr txBox="1"/>
          <p:nvPr/>
        </p:nvSpPr>
        <p:spPr>
          <a:xfrm>
            <a:off x="6609357" y="3233699"/>
            <a:ext cx="3631122" cy="246221"/>
          </a:xfrm>
          <a:prstGeom prst="rect">
            <a:avLst/>
          </a:prstGeom>
          <a:noFill/>
        </p:spPr>
        <p:txBody>
          <a:bodyPr wrap="none" rtlCol="0">
            <a:spAutoFit/>
          </a:bodyPr>
          <a:lstStyle/>
          <a:p>
            <a:r>
              <a:rPr kumimoji="1" lang="en-US" altLang="zh-CN" sz="1000" dirty="0"/>
              <a:t>avg</a:t>
            </a:r>
            <a:r>
              <a:rPr kumimoji="1" lang="zh-CN" altLang="en-US" sz="1000" dirty="0"/>
              <a:t> </a:t>
            </a:r>
            <a:r>
              <a:rPr kumimoji="1" lang="en-US" altLang="zh-CN" sz="1000" dirty="0"/>
              <a:t>running</a:t>
            </a:r>
            <a:r>
              <a:rPr kumimoji="1" lang="zh-CN" altLang="en-US" sz="1000" dirty="0"/>
              <a:t> </a:t>
            </a:r>
            <a:r>
              <a:rPr kumimoji="1" lang="en-US" altLang="zh-CN" sz="1000" dirty="0"/>
              <a:t>time</a:t>
            </a:r>
            <a:r>
              <a:rPr kumimoji="1" lang="zh-CN" altLang="en-US" sz="1000" dirty="0"/>
              <a:t> </a:t>
            </a:r>
            <a:r>
              <a:rPr kumimoji="1" lang="en-US" altLang="zh-CN" sz="1000" dirty="0"/>
              <a:t>and</a:t>
            </a:r>
            <a:r>
              <a:rPr kumimoji="1" lang="zh-CN" altLang="en-US" sz="1000" dirty="0"/>
              <a:t> </a:t>
            </a:r>
            <a:r>
              <a:rPr kumimoji="1" lang="en-US" altLang="zh-CN" sz="1000" dirty="0"/>
              <a:t>avg</a:t>
            </a:r>
            <a:r>
              <a:rPr kumimoji="1" lang="zh-CN" altLang="en-US" sz="1000" dirty="0"/>
              <a:t> </a:t>
            </a:r>
            <a:r>
              <a:rPr kumimoji="1" lang="en-US" altLang="zh-CN" sz="1000" dirty="0"/>
              <a:t>energy</a:t>
            </a:r>
            <a:r>
              <a:rPr kumimoji="1" lang="zh-CN" altLang="en-US" sz="1000" dirty="0"/>
              <a:t> </a:t>
            </a:r>
            <a:r>
              <a:rPr kumimoji="1" lang="en-US" altLang="zh-CN" sz="1000" dirty="0"/>
              <a:t>consumption</a:t>
            </a:r>
            <a:r>
              <a:rPr kumimoji="1" lang="zh-CN" altLang="en-US" sz="1000" dirty="0"/>
              <a:t> </a:t>
            </a:r>
            <a:r>
              <a:rPr kumimoji="1" lang="en-US" altLang="zh-CN" sz="1000" dirty="0"/>
              <a:t>of</a:t>
            </a:r>
            <a:r>
              <a:rPr kumimoji="1" lang="zh-CN" altLang="en-US" sz="1000" dirty="0"/>
              <a:t> </a:t>
            </a:r>
            <a:r>
              <a:rPr kumimoji="1" lang="en-US" altLang="zh-CN" sz="1000" dirty="0"/>
              <a:t>each</a:t>
            </a:r>
            <a:r>
              <a:rPr kumimoji="1" lang="zh-CN" altLang="en-US" sz="1000" dirty="0"/>
              <a:t> </a:t>
            </a:r>
            <a:r>
              <a:rPr kumimoji="1" lang="en-US" altLang="zh-CN" sz="1000" dirty="0"/>
              <a:t>epoch</a:t>
            </a:r>
            <a:endParaRPr kumimoji="1" lang="zh-CN" altLang="en-US" sz="1000" dirty="0"/>
          </a:p>
        </p:txBody>
      </p:sp>
      <p:pic>
        <p:nvPicPr>
          <p:cNvPr id="26" name="图片 25">
            <a:extLst>
              <a:ext uri="{FF2B5EF4-FFF2-40B4-BE49-F238E27FC236}">
                <a16:creationId xmlns:a16="http://schemas.microsoft.com/office/drawing/2014/main" id="{6F31639B-794D-F335-11BE-ABBF531022D6}"/>
              </a:ext>
            </a:extLst>
          </p:cNvPr>
          <p:cNvPicPr>
            <a:picLocks noChangeAspect="1"/>
          </p:cNvPicPr>
          <p:nvPr/>
        </p:nvPicPr>
        <p:blipFill>
          <a:blip r:embed="rId7"/>
          <a:stretch>
            <a:fillRect/>
          </a:stretch>
        </p:blipFill>
        <p:spPr>
          <a:xfrm>
            <a:off x="1128791" y="1105490"/>
            <a:ext cx="3284909" cy="2074879"/>
          </a:xfrm>
          <a:prstGeom prst="rect">
            <a:avLst/>
          </a:prstGeom>
        </p:spPr>
      </p:pic>
      <p:sp>
        <p:nvSpPr>
          <p:cNvPr id="27" name="文本框 26">
            <a:extLst>
              <a:ext uri="{FF2B5EF4-FFF2-40B4-BE49-F238E27FC236}">
                <a16:creationId xmlns:a16="http://schemas.microsoft.com/office/drawing/2014/main" id="{328F7577-2CA2-6D90-95C5-DF3775F953F1}"/>
              </a:ext>
            </a:extLst>
          </p:cNvPr>
          <p:cNvSpPr txBox="1"/>
          <p:nvPr/>
        </p:nvSpPr>
        <p:spPr>
          <a:xfrm>
            <a:off x="1041214" y="3111396"/>
            <a:ext cx="3631122" cy="246221"/>
          </a:xfrm>
          <a:prstGeom prst="rect">
            <a:avLst/>
          </a:prstGeom>
          <a:noFill/>
        </p:spPr>
        <p:txBody>
          <a:bodyPr wrap="none" rtlCol="0">
            <a:spAutoFit/>
          </a:bodyPr>
          <a:lstStyle/>
          <a:p>
            <a:r>
              <a:rPr kumimoji="1" lang="en-US" altLang="zh-CN" sz="1000" dirty="0"/>
              <a:t>avg</a:t>
            </a:r>
            <a:r>
              <a:rPr kumimoji="1" lang="zh-CN" altLang="en-US" sz="1000" dirty="0"/>
              <a:t> </a:t>
            </a:r>
            <a:r>
              <a:rPr kumimoji="1" lang="en-US" altLang="zh-CN" sz="1000" dirty="0"/>
              <a:t>running</a:t>
            </a:r>
            <a:r>
              <a:rPr kumimoji="1" lang="zh-CN" altLang="en-US" sz="1000" dirty="0"/>
              <a:t> </a:t>
            </a:r>
            <a:r>
              <a:rPr kumimoji="1" lang="en-US" altLang="zh-CN" sz="1000" dirty="0"/>
              <a:t>time</a:t>
            </a:r>
            <a:r>
              <a:rPr kumimoji="1" lang="zh-CN" altLang="en-US" sz="1000" dirty="0"/>
              <a:t> </a:t>
            </a:r>
            <a:r>
              <a:rPr kumimoji="1" lang="en-US" altLang="zh-CN" sz="1000" dirty="0"/>
              <a:t>and</a:t>
            </a:r>
            <a:r>
              <a:rPr kumimoji="1" lang="zh-CN" altLang="en-US" sz="1000" dirty="0"/>
              <a:t> </a:t>
            </a:r>
            <a:r>
              <a:rPr kumimoji="1" lang="en-US" altLang="zh-CN" sz="1000" dirty="0"/>
              <a:t>avg</a:t>
            </a:r>
            <a:r>
              <a:rPr kumimoji="1" lang="zh-CN" altLang="en-US" sz="1000" dirty="0"/>
              <a:t> </a:t>
            </a:r>
            <a:r>
              <a:rPr kumimoji="1" lang="en-US" altLang="zh-CN" sz="1000" dirty="0"/>
              <a:t>energy</a:t>
            </a:r>
            <a:r>
              <a:rPr kumimoji="1" lang="zh-CN" altLang="en-US" sz="1000" dirty="0"/>
              <a:t> </a:t>
            </a:r>
            <a:r>
              <a:rPr kumimoji="1" lang="en-US" altLang="zh-CN" sz="1000" dirty="0"/>
              <a:t>consumption</a:t>
            </a:r>
            <a:r>
              <a:rPr kumimoji="1" lang="zh-CN" altLang="en-US" sz="1000" dirty="0"/>
              <a:t> </a:t>
            </a:r>
            <a:r>
              <a:rPr kumimoji="1" lang="en-US" altLang="zh-CN" sz="1000" dirty="0"/>
              <a:t>of</a:t>
            </a:r>
            <a:r>
              <a:rPr kumimoji="1" lang="zh-CN" altLang="en-US" sz="1000" dirty="0"/>
              <a:t> </a:t>
            </a:r>
            <a:r>
              <a:rPr kumimoji="1" lang="en-US" altLang="zh-CN" sz="1000" dirty="0"/>
              <a:t>each</a:t>
            </a:r>
            <a:r>
              <a:rPr kumimoji="1" lang="zh-CN" altLang="en-US" sz="1000" dirty="0"/>
              <a:t> </a:t>
            </a:r>
            <a:r>
              <a:rPr kumimoji="1" lang="en-US" altLang="zh-CN" sz="1000" dirty="0"/>
              <a:t>epoch</a:t>
            </a:r>
            <a:endParaRPr kumimoji="1" lang="zh-CN" altLang="en-US" sz="1000" dirty="0"/>
          </a:p>
        </p:txBody>
      </p:sp>
    </p:spTree>
    <p:extLst>
      <p:ext uri="{BB962C8B-B14F-4D97-AF65-F5344CB8AC3E}">
        <p14:creationId xmlns:p14="http://schemas.microsoft.com/office/powerpoint/2010/main" val="3680062935"/>
      </p:ext>
    </p:extLst>
  </p:cSld>
  <p:clrMapOvr>
    <a:masterClrMapping/>
  </p:clrMapOvr>
  <p:transition>
    <p:dissolv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E8D4026B-A7A1-D541-4BBE-5024D1EC3736}"/>
              </a:ext>
            </a:extLst>
          </p:cNvPr>
          <p:cNvSpPr>
            <a:spLocks noGrp="1"/>
          </p:cNvSpPr>
          <p:nvPr>
            <p:ph type="title"/>
          </p:nvPr>
        </p:nvSpPr>
        <p:spPr/>
        <p:txBody>
          <a:bodyPr/>
          <a:lstStyle/>
          <a:p>
            <a:r>
              <a:rPr lang="en-US" altLang="zh-CN" dirty="0"/>
              <a:t>last</a:t>
            </a:r>
            <a:r>
              <a:rPr lang="zh-CN" altLang="en-US" dirty="0"/>
              <a:t> </a:t>
            </a:r>
            <a:r>
              <a:rPr lang="en-US" altLang="zh-CN" dirty="0"/>
              <a:t>week</a:t>
            </a:r>
            <a:r>
              <a:rPr lang="zh-CN" altLang="en-US" dirty="0"/>
              <a:t> </a:t>
            </a:r>
            <a:r>
              <a:rPr lang="en-US" altLang="zh-CN" dirty="0"/>
              <a:t>unsolved</a:t>
            </a:r>
            <a:r>
              <a:rPr lang="zh-CN" altLang="en-US" dirty="0"/>
              <a:t> </a:t>
            </a:r>
            <a:r>
              <a:rPr lang="en-US" altLang="zh-CN" dirty="0"/>
              <a:t>problem</a:t>
            </a:r>
            <a:endParaRPr lang="zh-CN" altLang="en-US" dirty="0"/>
          </a:p>
        </p:txBody>
      </p:sp>
      <p:pic>
        <p:nvPicPr>
          <p:cNvPr id="4" name="Google Shape;64;p1" descr="徽标&#10;&#10;描述已自动生成">
            <a:extLst>
              <a:ext uri="{FF2B5EF4-FFF2-40B4-BE49-F238E27FC236}">
                <a16:creationId xmlns:a16="http://schemas.microsoft.com/office/drawing/2014/main" id="{F08F94F3-4DF0-3EF8-2AD1-11FE527C0E39}"/>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sp>
        <p:nvSpPr>
          <p:cNvPr id="2" name="文本框 1">
            <a:extLst>
              <a:ext uri="{FF2B5EF4-FFF2-40B4-BE49-F238E27FC236}">
                <a16:creationId xmlns:a16="http://schemas.microsoft.com/office/drawing/2014/main" id="{015965DF-DC66-8C7A-B7C9-8E7A8D7C947D}"/>
              </a:ext>
            </a:extLst>
          </p:cNvPr>
          <p:cNvSpPr txBox="1"/>
          <p:nvPr/>
        </p:nvSpPr>
        <p:spPr>
          <a:xfrm>
            <a:off x="669924" y="1028700"/>
            <a:ext cx="8939307" cy="369332"/>
          </a:xfrm>
          <a:prstGeom prst="rect">
            <a:avLst/>
          </a:prstGeom>
          <a:noFill/>
        </p:spPr>
        <p:txBody>
          <a:bodyPr wrap="none" rtlCol="0">
            <a:spAutoFit/>
          </a:bodyPr>
          <a:lstStyle/>
          <a:p>
            <a:r>
              <a:rPr kumimoji="1" lang="en-US" altLang="zh-CN" dirty="0"/>
              <a:t>Distribution</a:t>
            </a:r>
            <a:r>
              <a:rPr kumimoji="1" lang="zh-CN" altLang="en-US" dirty="0"/>
              <a:t> </a:t>
            </a:r>
            <a:r>
              <a:rPr kumimoji="1" lang="en-US" altLang="zh-CN" dirty="0"/>
              <a:t>of</a:t>
            </a:r>
            <a:r>
              <a:rPr kumimoji="1" lang="zh-CN" altLang="en-US" dirty="0"/>
              <a:t> </a:t>
            </a:r>
            <a:r>
              <a:rPr kumimoji="1" lang="en-US" altLang="zh-CN" dirty="0"/>
              <a:t>the</a:t>
            </a:r>
            <a:r>
              <a:rPr kumimoji="1" lang="zh-CN" altLang="en-US" dirty="0"/>
              <a:t> </a:t>
            </a:r>
            <a:r>
              <a:rPr kumimoji="1" lang="en-US" altLang="zh-CN" dirty="0"/>
              <a:t>avg</a:t>
            </a:r>
            <a:r>
              <a:rPr kumimoji="1" lang="zh-CN" altLang="en-US" dirty="0"/>
              <a:t> </a:t>
            </a:r>
            <a:r>
              <a:rPr kumimoji="1" lang="en-US" altLang="zh-CN" dirty="0"/>
              <a:t>power</a:t>
            </a:r>
            <a:r>
              <a:rPr kumimoji="1" lang="zh-CN" altLang="en-US" dirty="0"/>
              <a:t> </a:t>
            </a:r>
            <a:r>
              <a:rPr kumimoji="1" lang="en-US" altLang="zh-CN" dirty="0"/>
              <a:t>in</a:t>
            </a:r>
            <a:r>
              <a:rPr kumimoji="1" lang="zh-CN" altLang="en-US" dirty="0"/>
              <a:t> </a:t>
            </a:r>
            <a:r>
              <a:rPr kumimoji="1" lang="en-US" altLang="zh-CN" dirty="0"/>
              <a:t>each</a:t>
            </a:r>
            <a:r>
              <a:rPr kumimoji="1" lang="zh-CN" altLang="en-US" dirty="0"/>
              <a:t> </a:t>
            </a:r>
            <a:r>
              <a:rPr kumimoji="1" lang="en-US" altLang="zh-CN" dirty="0"/>
              <a:t>epoch</a:t>
            </a:r>
            <a:r>
              <a:rPr kumimoji="1" lang="zh-CN" altLang="en-US" dirty="0"/>
              <a:t> </a:t>
            </a:r>
            <a:r>
              <a:rPr kumimoji="1" lang="en-US" altLang="zh-CN" dirty="0"/>
              <a:t>in</a:t>
            </a:r>
            <a:r>
              <a:rPr kumimoji="1" lang="zh-CN" altLang="en-US" dirty="0"/>
              <a:t> </a:t>
            </a:r>
            <a:r>
              <a:rPr kumimoji="1" lang="en-US" altLang="zh-CN" dirty="0"/>
              <a:t>different</a:t>
            </a:r>
            <a:r>
              <a:rPr kumimoji="1" lang="zh-CN" altLang="en-US" dirty="0"/>
              <a:t> </a:t>
            </a:r>
            <a:r>
              <a:rPr kumimoji="1" lang="en-US" altLang="zh-CN" dirty="0"/>
              <a:t>epoch</a:t>
            </a:r>
            <a:r>
              <a:rPr kumimoji="1" lang="zh-CN" altLang="en-US" dirty="0"/>
              <a:t> </a:t>
            </a:r>
            <a:r>
              <a:rPr kumimoji="1" lang="en-US" altLang="zh-CN" dirty="0"/>
              <a:t>&amp;</a:t>
            </a:r>
            <a:r>
              <a:rPr kumimoji="1" lang="zh-CN" altLang="en-US" dirty="0"/>
              <a:t> </a:t>
            </a:r>
            <a:r>
              <a:rPr kumimoji="1" lang="en-US" altLang="zh-CN" dirty="0"/>
              <a:t>batchsize</a:t>
            </a:r>
            <a:r>
              <a:rPr kumimoji="1" lang="zh-CN" altLang="en-US" dirty="0"/>
              <a:t> </a:t>
            </a:r>
            <a:r>
              <a:rPr kumimoji="1" lang="en-US" altLang="zh-CN" dirty="0"/>
              <a:t>combination</a:t>
            </a:r>
            <a:endParaRPr kumimoji="1" lang="zh-CN" altLang="en-US" dirty="0"/>
          </a:p>
        </p:txBody>
      </p:sp>
      <p:sp>
        <p:nvSpPr>
          <p:cNvPr id="3" name="文本框 2">
            <a:extLst>
              <a:ext uri="{FF2B5EF4-FFF2-40B4-BE49-F238E27FC236}">
                <a16:creationId xmlns:a16="http://schemas.microsoft.com/office/drawing/2014/main" id="{9503791C-4220-BBA9-19F5-FF369ABFB340}"/>
              </a:ext>
            </a:extLst>
          </p:cNvPr>
          <p:cNvSpPr txBox="1"/>
          <p:nvPr/>
        </p:nvSpPr>
        <p:spPr>
          <a:xfrm>
            <a:off x="0" y="6334780"/>
            <a:ext cx="2194832" cy="523220"/>
          </a:xfrm>
          <a:prstGeom prst="rect">
            <a:avLst/>
          </a:prstGeom>
          <a:noFill/>
        </p:spPr>
        <p:txBody>
          <a:bodyPr wrap="none" rtlCol="0">
            <a:spAutoFit/>
          </a:bodyPr>
          <a:lstStyle/>
          <a:p>
            <a:r>
              <a:rPr kumimoji="1" lang="en-US" altLang="zh-CN" sz="1400" dirty="0"/>
              <a:t>Dataset:</a:t>
            </a:r>
            <a:r>
              <a:rPr kumimoji="1" lang="zh-CN" altLang="en-US" sz="1400" dirty="0"/>
              <a:t> </a:t>
            </a:r>
            <a:r>
              <a:rPr kumimoji="1" lang="en-US" altLang="zh-CN" sz="1400" dirty="0" err="1"/>
              <a:t>Fashion_MNIST</a:t>
            </a:r>
            <a:endParaRPr kumimoji="1" lang="en-US" altLang="zh-CN" sz="1400" dirty="0"/>
          </a:p>
          <a:p>
            <a:r>
              <a:rPr kumimoji="1" lang="en-US" altLang="zh-CN" sz="1400" dirty="0"/>
              <a:t>Model:</a:t>
            </a:r>
            <a:r>
              <a:rPr kumimoji="1" lang="zh-CN" altLang="en-US" sz="1400" dirty="0"/>
              <a:t> </a:t>
            </a:r>
            <a:r>
              <a:rPr kumimoji="1" lang="en-US" altLang="zh-CN" sz="1400" dirty="0" err="1"/>
              <a:t>Alexnet</a:t>
            </a:r>
            <a:endParaRPr kumimoji="1" lang="en-US" altLang="zh-CN" sz="1400" dirty="0"/>
          </a:p>
        </p:txBody>
      </p:sp>
      <p:pic>
        <p:nvPicPr>
          <p:cNvPr id="5" name="图片 4">
            <a:extLst>
              <a:ext uri="{FF2B5EF4-FFF2-40B4-BE49-F238E27FC236}">
                <a16:creationId xmlns:a16="http://schemas.microsoft.com/office/drawing/2014/main" id="{406F414C-81DB-F564-9093-8613BC10F1AB}"/>
              </a:ext>
            </a:extLst>
          </p:cNvPr>
          <p:cNvPicPr>
            <a:picLocks noChangeAspect="1"/>
          </p:cNvPicPr>
          <p:nvPr/>
        </p:nvPicPr>
        <p:blipFill>
          <a:blip r:embed="rId4"/>
          <a:stretch>
            <a:fillRect/>
          </a:stretch>
        </p:blipFill>
        <p:spPr>
          <a:xfrm>
            <a:off x="9767316" y="31404"/>
            <a:ext cx="2201164" cy="1496620"/>
          </a:xfrm>
          <a:prstGeom prst="rect">
            <a:avLst/>
          </a:prstGeom>
        </p:spPr>
      </p:pic>
      <p:pic>
        <p:nvPicPr>
          <p:cNvPr id="6" name="图片 5">
            <a:extLst>
              <a:ext uri="{FF2B5EF4-FFF2-40B4-BE49-F238E27FC236}">
                <a16:creationId xmlns:a16="http://schemas.microsoft.com/office/drawing/2014/main" id="{6640931B-A2DB-0296-7D8B-92537EAD047E}"/>
              </a:ext>
            </a:extLst>
          </p:cNvPr>
          <p:cNvPicPr>
            <a:picLocks noChangeAspect="1"/>
          </p:cNvPicPr>
          <p:nvPr/>
        </p:nvPicPr>
        <p:blipFill>
          <a:blip r:embed="rId5"/>
          <a:stretch>
            <a:fillRect/>
          </a:stretch>
        </p:blipFill>
        <p:spPr>
          <a:xfrm>
            <a:off x="223520" y="1503221"/>
            <a:ext cx="2336800" cy="1629947"/>
          </a:xfrm>
          <a:prstGeom prst="rect">
            <a:avLst/>
          </a:prstGeom>
        </p:spPr>
      </p:pic>
      <p:pic>
        <p:nvPicPr>
          <p:cNvPr id="10" name="图片 9">
            <a:extLst>
              <a:ext uri="{FF2B5EF4-FFF2-40B4-BE49-F238E27FC236}">
                <a16:creationId xmlns:a16="http://schemas.microsoft.com/office/drawing/2014/main" id="{F76CC51A-B9EB-24C4-071E-9A049F312CA4}"/>
              </a:ext>
            </a:extLst>
          </p:cNvPr>
          <p:cNvPicPr>
            <a:picLocks noChangeAspect="1"/>
          </p:cNvPicPr>
          <p:nvPr/>
        </p:nvPicPr>
        <p:blipFill>
          <a:blip r:embed="rId6"/>
          <a:stretch>
            <a:fillRect/>
          </a:stretch>
        </p:blipFill>
        <p:spPr>
          <a:xfrm>
            <a:off x="2560320" y="1528025"/>
            <a:ext cx="2301240" cy="1605143"/>
          </a:xfrm>
          <a:prstGeom prst="rect">
            <a:avLst/>
          </a:prstGeom>
        </p:spPr>
      </p:pic>
      <p:sp>
        <p:nvSpPr>
          <p:cNvPr id="11" name="文本框 10">
            <a:extLst>
              <a:ext uri="{FF2B5EF4-FFF2-40B4-BE49-F238E27FC236}">
                <a16:creationId xmlns:a16="http://schemas.microsoft.com/office/drawing/2014/main" id="{37F8957B-8642-89C8-7B7C-FBACF69FC5D1}"/>
              </a:ext>
            </a:extLst>
          </p:cNvPr>
          <p:cNvSpPr txBox="1"/>
          <p:nvPr/>
        </p:nvSpPr>
        <p:spPr>
          <a:xfrm>
            <a:off x="2122539" y="3074008"/>
            <a:ext cx="875561" cy="276999"/>
          </a:xfrm>
          <a:prstGeom prst="rect">
            <a:avLst/>
          </a:prstGeom>
          <a:noFill/>
        </p:spPr>
        <p:txBody>
          <a:bodyPr wrap="none" rtlCol="0">
            <a:spAutoFit/>
          </a:bodyPr>
          <a:lstStyle/>
          <a:p>
            <a:r>
              <a:rPr kumimoji="1" lang="en-US" altLang="zh-CN" sz="1200" dirty="0"/>
              <a:t>Epoch:</a:t>
            </a:r>
            <a:r>
              <a:rPr kumimoji="1" lang="zh-CN" altLang="en-US" sz="1200" dirty="0"/>
              <a:t> </a:t>
            </a:r>
            <a:r>
              <a:rPr kumimoji="1" lang="en-US" altLang="zh-CN" sz="1200" dirty="0"/>
              <a:t>10</a:t>
            </a:r>
            <a:endParaRPr kumimoji="1" lang="zh-CN" altLang="en-US" sz="1200" dirty="0"/>
          </a:p>
        </p:txBody>
      </p:sp>
      <p:pic>
        <p:nvPicPr>
          <p:cNvPr id="12" name="图片 11">
            <a:extLst>
              <a:ext uri="{FF2B5EF4-FFF2-40B4-BE49-F238E27FC236}">
                <a16:creationId xmlns:a16="http://schemas.microsoft.com/office/drawing/2014/main" id="{9ACB4FF7-F47B-D8C7-48AA-79AE7D343748}"/>
              </a:ext>
            </a:extLst>
          </p:cNvPr>
          <p:cNvPicPr>
            <a:picLocks noChangeAspect="1"/>
          </p:cNvPicPr>
          <p:nvPr/>
        </p:nvPicPr>
        <p:blipFill>
          <a:blip r:embed="rId7"/>
          <a:stretch>
            <a:fillRect/>
          </a:stretch>
        </p:blipFill>
        <p:spPr>
          <a:xfrm>
            <a:off x="6825529" y="1528024"/>
            <a:ext cx="2301240" cy="1605143"/>
          </a:xfrm>
          <a:prstGeom prst="rect">
            <a:avLst/>
          </a:prstGeom>
        </p:spPr>
      </p:pic>
      <p:pic>
        <p:nvPicPr>
          <p:cNvPr id="13" name="图片 12">
            <a:extLst>
              <a:ext uri="{FF2B5EF4-FFF2-40B4-BE49-F238E27FC236}">
                <a16:creationId xmlns:a16="http://schemas.microsoft.com/office/drawing/2014/main" id="{1BA2E057-870F-2194-D92B-C6C61397150B}"/>
              </a:ext>
            </a:extLst>
          </p:cNvPr>
          <p:cNvPicPr>
            <a:picLocks noChangeAspect="1"/>
          </p:cNvPicPr>
          <p:nvPr/>
        </p:nvPicPr>
        <p:blipFill>
          <a:blip r:embed="rId8"/>
          <a:stretch>
            <a:fillRect/>
          </a:stretch>
        </p:blipFill>
        <p:spPr>
          <a:xfrm>
            <a:off x="9115075" y="1503221"/>
            <a:ext cx="2336798" cy="1629946"/>
          </a:xfrm>
          <a:prstGeom prst="rect">
            <a:avLst/>
          </a:prstGeom>
        </p:spPr>
      </p:pic>
      <p:sp>
        <p:nvSpPr>
          <p:cNvPr id="14" name="文本框 13">
            <a:extLst>
              <a:ext uri="{FF2B5EF4-FFF2-40B4-BE49-F238E27FC236}">
                <a16:creationId xmlns:a16="http://schemas.microsoft.com/office/drawing/2014/main" id="{9F288B1A-ABDF-B771-AFC6-1BF208751C05}"/>
              </a:ext>
            </a:extLst>
          </p:cNvPr>
          <p:cNvSpPr txBox="1"/>
          <p:nvPr/>
        </p:nvSpPr>
        <p:spPr>
          <a:xfrm>
            <a:off x="8809832" y="3019470"/>
            <a:ext cx="875561" cy="276999"/>
          </a:xfrm>
          <a:prstGeom prst="rect">
            <a:avLst/>
          </a:prstGeom>
          <a:noFill/>
        </p:spPr>
        <p:txBody>
          <a:bodyPr wrap="none" rtlCol="0">
            <a:spAutoFit/>
          </a:bodyPr>
          <a:lstStyle/>
          <a:p>
            <a:r>
              <a:rPr kumimoji="1" lang="en-US" altLang="zh-CN" sz="1200" dirty="0"/>
              <a:t>Epoch:</a:t>
            </a:r>
            <a:r>
              <a:rPr kumimoji="1" lang="zh-CN" altLang="en-US" sz="1200" dirty="0"/>
              <a:t> </a:t>
            </a:r>
            <a:r>
              <a:rPr kumimoji="1" lang="en-US" altLang="zh-CN" sz="1200" dirty="0"/>
              <a:t>20</a:t>
            </a:r>
            <a:endParaRPr kumimoji="1" lang="zh-CN" altLang="en-US" sz="1200" dirty="0"/>
          </a:p>
        </p:txBody>
      </p:sp>
      <p:pic>
        <p:nvPicPr>
          <p:cNvPr id="17" name="图片 16">
            <a:extLst>
              <a:ext uri="{FF2B5EF4-FFF2-40B4-BE49-F238E27FC236}">
                <a16:creationId xmlns:a16="http://schemas.microsoft.com/office/drawing/2014/main" id="{81310D5E-D8F8-8CBD-606E-249081399706}"/>
              </a:ext>
            </a:extLst>
          </p:cNvPr>
          <p:cNvPicPr>
            <a:picLocks noChangeAspect="1"/>
          </p:cNvPicPr>
          <p:nvPr/>
        </p:nvPicPr>
        <p:blipFill>
          <a:blip r:embed="rId9"/>
          <a:stretch>
            <a:fillRect/>
          </a:stretch>
        </p:blipFill>
        <p:spPr>
          <a:xfrm>
            <a:off x="223520" y="3476049"/>
            <a:ext cx="2336800" cy="1629947"/>
          </a:xfrm>
          <a:prstGeom prst="rect">
            <a:avLst/>
          </a:prstGeom>
        </p:spPr>
      </p:pic>
      <p:pic>
        <p:nvPicPr>
          <p:cNvPr id="18" name="图片 17">
            <a:extLst>
              <a:ext uri="{FF2B5EF4-FFF2-40B4-BE49-F238E27FC236}">
                <a16:creationId xmlns:a16="http://schemas.microsoft.com/office/drawing/2014/main" id="{EAC94DCF-6E80-87B0-544B-1427B6CE0931}"/>
              </a:ext>
            </a:extLst>
          </p:cNvPr>
          <p:cNvPicPr>
            <a:picLocks noChangeAspect="1"/>
          </p:cNvPicPr>
          <p:nvPr/>
        </p:nvPicPr>
        <p:blipFill>
          <a:blip r:embed="rId10"/>
          <a:stretch>
            <a:fillRect/>
          </a:stretch>
        </p:blipFill>
        <p:spPr>
          <a:xfrm>
            <a:off x="2560319" y="3476048"/>
            <a:ext cx="2336800" cy="1629947"/>
          </a:xfrm>
          <a:prstGeom prst="rect">
            <a:avLst/>
          </a:prstGeom>
        </p:spPr>
      </p:pic>
      <p:sp>
        <p:nvSpPr>
          <p:cNvPr id="19" name="文本框 18">
            <a:extLst>
              <a:ext uri="{FF2B5EF4-FFF2-40B4-BE49-F238E27FC236}">
                <a16:creationId xmlns:a16="http://schemas.microsoft.com/office/drawing/2014/main" id="{154036FD-356C-9589-8823-1C11F3391BE3}"/>
              </a:ext>
            </a:extLst>
          </p:cNvPr>
          <p:cNvSpPr txBox="1"/>
          <p:nvPr/>
        </p:nvSpPr>
        <p:spPr>
          <a:xfrm>
            <a:off x="2194832" y="5052976"/>
            <a:ext cx="875561" cy="276999"/>
          </a:xfrm>
          <a:prstGeom prst="rect">
            <a:avLst/>
          </a:prstGeom>
          <a:noFill/>
        </p:spPr>
        <p:txBody>
          <a:bodyPr wrap="none" rtlCol="0">
            <a:spAutoFit/>
          </a:bodyPr>
          <a:lstStyle/>
          <a:p>
            <a:r>
              <a:rPr kumimoji="1" lang="en-US" altLang="zh-CN" sz="1200" dirty="0"/>
              <a:t>Epoch:</a:t>
            </a:r>
            <a:r>
              <a:rPr kumimoji="1" lang="zh-CN" altLang="en-US" sz="1200" dirty="0"/>
              <a:t> </a:t>
            </a:r>
            <a:r>
              <a:rPr kumimoji="1" lang="en-US" altLang="zh-CN" sz="1200" dirty="0"/>
              <a:t>30</a:t>
            </a:r>
            <a:endParaRPr kumimoji="1" lang="zh-CN" altLang="en-US" sz="1200" dirty="0"/>
          </a:p>
        </p:txBody>
      </p:sp>
      <p:pic>
        <p:nvPicPr>
          <p:cNvPr id="21" name="图片 20">
            <a:extLst>
              <a:ext uri="{FF2B5EF4-FFF2-40B4-BE49-F238E27FC236}">
                <a16:creationId xmlns:a16="http://schemas.microsoft.com/office/drawing/2014/main" id="{187FA2BA-A57D-A919-A66A-AD2A673751F3}"/>
              </a:ext>
            </a:extLst>
          </p:cNvPr>
          <p:cNvPicPr>
            <a:picLocks noChangeAspect="1"/>
          </p:cNvPicPr>
          <p:nvPr/>
        </p:nvPicPr>
        <p:blipFill>
          <a:blip r:embed="rId11"/>
          <a:stretch>
            <a:fillRect/>
          </a:stretch>
        </p:blipFill>
        <p:spPr>
          <a:xfrm>
            <a:off x="6778275" y="3439619"/>
            <a:ext cx="2336800" cy="1629947"/>
          </a:xfrm>
          <a:prstGeom prst="rect">
            <a:avLst/>
          </a:prstGeom>
        </p:spPr>
      </p:pic>
      <p:pic>
        <p:nvPicPr>
          <p:cNvPr id="23" name="图片 22">
            <a:extLst>
              <a:ext uri="{FF2B5EF4-FFF2-40B4-BE49-F238E27FC236}">
                <a16:creationId xmlns:a16="http://schemas.microsoft.com/office/drawing/2014/main" id="{7789D397-2834-5B85-15FF-B50EA2745913}"/>
              </a:ext>
            </a:extLst>
          </p:cNvPr>
          <p:cNvPicPr>
            <a:picLocks noChangeAspect="1"/>
          </p:cNvPicPr>
          <p:nvPr/>
        </p:nvPicPr>
        <p:blipFill>
          <a:blip r:embed="rId12"/>
          <a:stretch>
            <a:fillRect/>
          </a:stretch>
        </p:blipFill>
        <p:spPr>
          <a:xfrm>
            <a:off x="9126769" y="3429000"/>
            <a:ext cx="2336800" cy="1629947"/>
          </a:xfrm>
          <a:prstGeom prst="rect">
            <a:avLst/>
          </a:prstGeom>
        </p:spPr>
      </p:pic>
      <p:sp>
        <p:nvSpPr>
          <p:cNvPr id="28" name="文本框 27">
            <a:extLst>
              <a:ext uri="{FF2B5EF4-FFF2-40B4-BE49-F238E27FC236}">
                <a16:creationId xmlns:a16="http://schemas.microsoft.com/office/drawing/2014/main" id="{C346EEEF-1855-28A6-EECE-24D31A65A7FC}"/>
              </a:ext>
            </a:extLst>
          </p:cNvPr>
          <p:cNvSpPr txBox="1"/>
          <p:nvPr/>
        </p:nvSpPr>
        <p:spPr>
          <a:xfrm>
            <a:off x="8768407" y="5034143"/>
            <a:ext cx="875561" cy="276999"/>
          </a:xfrm>
          <a:prstGeom prst="rect">
            <a:avLst/>
          </a:prstGeom>
          <a:noFill/>
        </p:spPr>
        <p:txBody>
          <a:bodyPr wrap="none" rtlCol="0">
            <a:spAutoFit/>
          </a:bodyPr>
          <a:lstStyle/>
          <a:p>
            <a:r>
              <a:rPr kumimoji="1" lang="en-US" altLang="zh-CN" sz="1200" dirty="0"/>
              <a:t>Epoch:</a:t>
            </a:r>
            <a:r>
              <a:rPr kumimoji="1" lang="zh-CN" altLang="en-US" sz="1200" dirty="0"/>
              <a:t> </a:t>
            </a:r>
            <a:r>
              <a:rPr kumimoji="1" lang="en-US" altLang="zh-CN" sz="1200" dirty="0"/>
              <a:t>40</a:t>
            </a:r>
            <a:endParaRPr kumimoji="1" lang="zh-CN" altLang="en-US" sz="1200" dirty="0"/>
          </a:p>
        </p:txBody>
      </p:sp>
      <p:pic>
        <p:nvPicPr>
          <p:cNvPr id="29" name="图片 28">
            <a:extLst>
              <a:ext uri="{FF2B5EF4-FFF2-40B4-BE49-F238E27FC236}">
                <a16:creationId xmlns:a16="http://schemas.microsoft.com/office/drawing/2014/main" id="{96E8B50D-3393-3E9D-EBB8-4CBB02DB1064}"/>
              </a:ext>
            </a:extLst>
          </p:cNvPr>
          <p:cNvPicPr>
            <a:picLocks noChangeAspect="1"/>
          </p:cNvPicPr>
          <p:nvPr/>
        </p:nvPicPr>
        <p:blipFill>
          <a:blip r:embed="rId13"/>
          <a:stretch>
            <a:fillRect/>
          </a:stretch>
        </p:blipFill>
        <p:spPr>
          <a:xfrm>
            <a:off x="3693160" y="5172642"/>
            <a:ext cx="2336800" cy="1629947"/>
          </a:xfrm>
          <a:prstGeom prst="rect">
            <a:avLst/>
          </a:prstGeom>
        </p:spPr>
      </p:pic>
      <p:pic>
        <p:nvPicPr>
          <p:cNvPr id="30" name="图片 29">
            <a:extLst>
              <a:ext uri="{FF2B5EF4-FFF2-40B4-BE49-F238E27FC236}">
                <a16:creationId xmlns:a16="http://schemas.microsoft.com/office/drawing/2014/main" id="{9693E6C0-26BA-055A-6C81-1DD1F1AD3824}"/>
              </a:ext>
            </a:extLst>
          </p:cNvPr>
          <p:cNvPicPr>
            <a:picLocks noChangeAspect="1"/>
          </p:cNvPicPr>
          <p:nvPr/>
        </p:nvPicPr>
        <p:blipFill>
          <a:blip r:embed="rId14"/>
          <a:stretch>
            <a:fillRect/>
          </a:stretch>
        </p:blipFill>
        <p:spPr>
          <a:xfrm>
            <a:off x="6029960" y="5191475"/>
            <a:ext cx="2336800" cy="1629947"/>
          </a:xfrm>
          <a:prstGeom prst="rect">
            <a:avLst/>
          </a:prstGeom>
        </p:spPr>
      </p:pic>
      <p:sp>
        <p:nvSpPr>
          <p:cNvPr id="31" name="文本框 30">
            <a:extLst>
              <a:ext uri="{FF2B5EF4-FFF2-40B4-BE49-F238E27FC236}">
                <a16:creationId xmlns:a16="http://schemas.microsoft.com/office/drawing/2014/main" id="{243DBA16-0598-2303-F349-43D6E34F2C52}"/>
              </a:ext>
            </a:extLst>
          </p:cNvPr>
          <p:cNvSpPr txBox="1"/>
          <p:nvPr/>
        </p:nvSpPr>
        <p:spPr>
          <a:xfrm>
            <a:off x="5592179" y="6647499"/>
            <a:ext cx="875561" cy="276999"/>
          </a:xfrm>
          <a:prstGeom prst="rect">
            <a:avLst/>
          </a:prstGeom>
          <a:noFill/>
        </p:spPr>
        <p:txBody>
          <a:bodyPr wrap="none" rtlCol="0">
            <a:spAutoFit/>
          </a:bodyPr>
          <a:lstStyle/>
          <a:p>
            <a:r>
              <a:rPr kumimoji="1" lang="en-US" altLang="zh-CN" sz="1200" dirty="0"/>
              <a:t>Epoch:</a:t>
            </a:r>
            <a:r>
              <a:rPr kumimoji="1" lang="zh-CN" altLang="en-US" sz="1200" dirty="0"/>
              <a:t> </a:t>
            </a:r>
            <a:r>
              <a:rPr kumimoji="1" lang="en-US" altLang="zh-CN" sz="1200" dirty="0"/>
              <a:t>50</a:t>
            </a:r>
            <a:endParaRPr kumimoji="1" lang="zh-CN" altLang="en-US" sz="1200" dirty="0"/>
          </a:p>
        </p:txBody>
      </p:sp>
    </p:spTree>
    <p:extLst>
      <p:ext uri="{BB962C8B-B14F-4D97-AF65-F5344CB8AC3E}">
        <p14:creationId xmlns:p14="http://schemas.microsoft.com/office/powerpoint/2010/main" val="417986082"/>
      </p:ext>
    </p:extLst>
  </p:cSld>
  <p:clrMapOvr>
    <a:masterClrMapping/>
  </p:clrMapOvr>
  <p:transition>
    <p:dissolv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E8D4026B-A7A1-D541-4BBE-5024D1EC3736}"/>
              </a:ext>
            </a:extLst>
          </p:cNvPr>
          <p:cNvSpPr>
            <a:spLocks noGrp="1"/>
          </p:cNvSpPr>
          <p:nvPr>
            <p:ph type="title"/>
          </p:nvPr>
        </p:nvSpPr>
        <p:spPr/>
        <p:txBody>
          <a:bodyPr/>
          <a:lstStyle/>
          <a:p>
            <a:r>
              <a:rPr lang="en-US" altLang="zh-CN" dirty="0"/>
              <a:t>last</a:t>
            </a:r>
            <a:r>
              <a:rPr lang="zh-CN" altLang="en-US" dirty="0"/>
              <a:t> </a:t>
            </a:r>
            <a:r>
              <a:rPr lang="en-US" altLang="zh-CN" dirty="0"/>
              <a:t>week</a:t>
            </a:r>
            <a:r>
              <a:rPr lang="zh-CN" altLang="en-US" dirty="0"/>
              <a:t> </a:t>
            </a:r>
            <a:r>
              <a:rPr lang="en-US" altLang="zh-CN" dirty="0"/>
              <a:t>unsolved</a:t>
            </a:r>
            <a:r>
              <a:rPr lang="zh-CN" altLang="en-US" dirty="0"/>
              <a:t> </a:t>
            </a:r>
            <a:r>
              <a:rPr lang="en-US" altLang="zh-CN" dirty="0"/>
              <a:t>problem</a:t>
            </a:r>
            <a:endParaRPr lang="zh-CN" altLang="en-US" dirty="0"/>
          </a:p>
        </p:txBody>
      </p:sp>
      <p:pic>
        <p:nvPicPr>
          <p:cNvPr id="4" name="Google Shape;64;p1" descr="徽标&#10;&#10;描述已自动生成">
            <a:extLst>
              <a:ext uri="{FF2B5EF4-FFF2-40B4-BE49-F238E27FC236}">
                <a16:creationId xmlns:a16="http://schemas.microsoft.com/office/drawing/2014/main" id="{F08F94F3-4DF0-3EF8-2AD1-11FE527C0E39}"/>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sp>
        <p:nvSpPr>
          <p:cNvPr id="2" name="文本框 1">
            <a:extLst>
              <a:ext uri="{FF2B5EF4-FFF2-40B4-BE49-F238E27FC236}">
                <a16:creationId xmlns:a16="http://schemas.microsoft.com/office/drawing/2014/main" id="{015965DF-DC66-8C7A-B7C9-8E7A8D7C947D}"/>
              </a:ext>
            </a:extLst>
          </p:cNvPr>
          <p:cNvSpPr txBox="1"/>
          <p:nvPr/>
        </p:nvSpPr>
        <p:spPr>
          <a:xfrm>
            <a:off x="669924" y="1028700"/>
            <a:ext cx="8939307" cy="369332"/>
          </a:xfrm>
          <a:prstGeom prst="rect">
            <a:avLst/>
          </a:prstGeom>
          <a:noFill/>
        </p:spPr>
        <p:txBody>
          <a:bodyPr wrap="none" rtlCol="0">
            <a:spAutoFit/>
          </a:bodyPr>
          <a:lstStyle/>
          <a:p>
            <a:r>
              <a:rPr kumimoji="1" lang="en-US" altLang="zh-CN" dirty="0"/>
              <a:t>Distribution</a:t>
            </a:r>
            <a:r>
              <a:rPr kumimoji="1" lang="zh-CN" altLang="en-US" dirty="0"/>
              <a:t> </a:t>
            </a:r>
            <a:r>
              <a:rPr kumimoji="1" lang="en-US" altLang="zh-CN" dirty="0"/>
              <a:t>of</a:t>
            </a:r>
            <a:r>
              <a:rPr kumimoji="1" lang="zh-CN" altLang="en-US" dirty="0"/>
              <a:t> </a:t>
            </a:r>
            <a:r>
              <a:rPr kumimoji="1" lang="en-US" altLang="zh-CN" dirty="0"/>
              <a:t>the</a:t>
            </a:r>
            <a:r>
              <a:rPr kumimoji="1" lang="zh-CN" altLang="en-US" dirty="0"/>
              <a:t> </a:t>
            </a:r>
            <a:r>
              <a:rPr kumimoji="1" lang="en-US" altLang="zh-CN" dirty="0"/>
              <a:t>avg</a:t>
            </a:r>
            <a:r>
              <a:rPr kumimoji="1" lang="zh-CN" altLang="en-US" dirty="0"/>
              <a:t> </a:t>
            </a:r>
            <a:r>
              <a:rPr kumimoji="1" lang="en-US" altLang="zh-CN" dirty="0"/>
              <a:t>power</a:t>
            </a:r>
            <a:r>
              <a:rPr kumimoji="1" lang="zh-CN" altLang="en-US" dirty="0"/>
              <a:t> </a:t>
            </a:r>
            <a:r>
              <a:rPr kumimoji="1" lang="en-US" altLang="zh-CN" dirty="0"/>
              <a:t>in</a:t>
            </a:r>
            <a:r>
              <a:rPr kumimoji="1" lang="zh-CN" altLang="en-US" dirty="0"/>
              <a:t> </a:t>
            </a:r>
            <a:r>
              <a:rPr kumimoji="1" lang="en-US" altLang="zh-CN" dirty="0"/>
              <a:t>each</a:t>
            </a:r>
            <a:r>
              <a:rPr kumimoji="1" lang="zh-CN" altLang="en-US" dirty="0"/>
              <a:t> </a:t>
            </a:r>
            <a:r>
              <a:rPr kumimoji="1" lang="en-US" altLang="zh-CN" dirty="0"/>
              <a:t>epoch</a:t>
            </a:r>
            <a:r>
              <a:rPr kumimoji="1" lang="zh-CN" altLang="en-US" dirty="0"/>
              <a:t> </a:t>
            </a:r>
            <a:r>
              <a:rPr kumimoji="1" lang="en-US" altLang="zh-CN" dirty="0"/>
              <a:t>in</a:t>
            </a:r>
            <a:r>
              <a:rPr kumimoji="1" lang="zh-CN" altLang="en-US" dirty="0"/>
              <a:t> </a:t>
            </a:r>
            <a:r>
              <a:rPr kumimoji="1" lang="en-US" altLang="zh-CN" dirty="0"/>
              <a:t>different</a:t>
            </a:r>
            <a:r>
              <a:rPr kumimoji="1" lang="zh-CN" altLang="en-US" dirty="0"/>
              <a:t> </a:t>
            </a:r>
            <a:r>
              <a:rPr kumimoji="1" lang="en-US" altLang="zh-CN" dirty="0"/>
              <a:t>epoch</a:t>
            </a:r>
            <a:r>
              <a:rPr kumimoji="1" lang="zh-CN" altLang="en-US" dirty="0"/>
              <a:t> </a:t>
            </a:r>
            <a:r>
              <a:rPr kumimoji="1" lang="en-US" altLang="zh-CN" dirty="0"/>
              <a:t>&amp;</a:t>
            </a:r>
            <a:r>
              <a:rPr kumimoji="1" lang="zh-CN" altLang="en-US" dirty="0"/>
              <a:t> </a:t>
            </a:r>
            <a:r>
              <a:rPr kumimoji="1" lang="en-US" altLang="zh-CN" dirty="0"/>
              <a:t>batchsize</a:t>
            </a:r>
            <a:r>
              <a:rPr kumimoji="1" lang="zh-CN" altLang="en-US" dirty="0"/>
              <a:t> </a:t>
            </a:r>
            <a:r>
              <a:rPr kumimoji="1" lang="en-US" altLang="zh-CN" dirty="0"/>
              <a:t>combination</a:t>
            </a:r>
            <a:endParaRPr kumimoji="1" lang="zh-CN" altLang="en-US" dirty="0"/>
          </a:p>
        </p:txBody>
      </p:sp>
      <p:sp>
        <p:nvSpPr>
          <p:cNvPr id="3" name="文本框 2">
            <a:extLst>
              <a:ext uri="{FF2B5EF4-FFF2-40B4-BE49-F238E27FC236}">
                <a16:creationId xmlns:a16="http://schemas.microsoft.com/office/drawing/2014/main" id="{9503791C-4220-BBA9-19F5-FF369ABFB340}"/>
              </a:ext>
            </a:extLst>
          </p:cNvPr>
          <p:cNvSpPr txBox="1"/>
          <p:nvPr/>
        </p:nvSpPr>
        <p:spPr>
          <a:xfrm>
            <a:off x="0" y="6334780"/>
            <a:ext cx="1728102" cy="523220"/>
          </a:xfrm>
          <a:prstGeom prst="rect">
            <a:avLst/>
          </a:prstGeom>
          <a:noFill/>
        </p:spPr>
        <p:txBody>
          <a:bodyPr wrap="none" rtlCol="0">
            <a:spAutoFit/>
          </a:bodyPr>
          <a:lstStyle/>
          <a:p>
            <a:r>
              <a:rPr kumimoji="1" lang="en-US" altLang="zh-CN" sz="1400" dirty="0"/>
              <a:t>Dataset:</a:t>
            </a:r>
            <a:r>
              <a:rPr kumimoji="1" lang="zh-CN" altLang="en-US" sz="1400" dirty="0"/>
              <a:t> </a:t>
            </a:r>
            <a:r>
              <a:rPr kumimoji="1" lang="en-US" altLang="zh-CN" sz="1400" dirty="0"/>
              <a:t>CIFAR100</a:t>
            </a:r>
          </a:p>
          <a:p>
            <a:r>
              <a:rPr kumimoji="1" lang="en-US" altLang="zh-CN" sz="1400" dirty="0"/>
              <a:t>Model:</a:t>
            </a:r>
            <a:r>
              <a:rPr kumimoji="1" lang="zh-CN" altLang="en-US" sz="1400" dirty="0"/>
              <a:t> </a:t>
            </a:r>
            <a:r>
              <a:rPr kumimoji="1" lang="en-US" altLang="zh-CN" sz="1400" dirty="0" err="1"/>
              <a:t>Alexnet</a:t>
            </a:r>
            <a:endParaRPr kumimoji="1" lang="en-US" altLang="zh-CN" sz="1400" dirty="0"/>
          </a:p>
        </p:txBody>
      </p:sp>
      <p:pic>
        <p:nvPicPr>
          <p:cNvPr id="7" name="图片 6">
            <a:extLst>
              <a:ext uri="{FF2B5EF4-FFF2-40B4-BE49-F238E27FC236}">
                <a16:creationId xmlns:a16="http://schemas.microsoft.com/office/drawing/2014/main" id="{098067D8-FA2B-1C20-B7EA-B8421A51CEBA}"/>
              </a:ext>
            </a:extLst>
          </p:cNvPr>
          <p:cNvPicPr>
            <a:picLocks noChangeAspect="1"/>
          </p:cNvPicPr>
          <p:nvPr/>
        </p:nvPicPr>
        <p:blipFill>
          <a:blip r:embed="rId4"/>
          <a:stretch>
            <a:fillRect/>
          </a:stretch>
        </p:blipFill>
        <p:spPr>
          <a:xfrm>
            <a:off x="0" y="1316445"/>
            <a:ext cx="2328672" cy="1624277"/>
          </a:xfrm>
          <a:prstGeom prst="rect">
            <a:avLst/>
          </a:prstGeom>
        </p:spPr>
      </p:pic>
      <p:pic>
        <p:nvPicPr>
          <p:cNvPr id="9" name="图片 8">
            <a:extLst>
              <a:ext uri="{FF2B5EF4-FFF2-40B4-BE49-F238E27FC236}">
                <a16:creationId xmlns:a16="http://schemas.microsoft.com/office/drawing/2014/main" id="{8981943E-B2BC-8287-C62B-EA5128372353}"/>
              </a:ext>
            </a:extLst>
          </p:cNvPr>
          <p:cNvPicPr>
            <a:picLocks noChangeAspect="1"/>
          </p:cNvPicPr>
          <p:nvPr/>
        </p:nvPicPr>
        <p:blipFill>
          <a:blip r:embed="rId5"/>
          <a:stretch>
            <a:fillRect/>
          </a:stretch>
        </p:blipFill>
        <p:spPr>
          <a:xfrm>
            <a:off x="9987280" y="0"/>
            <a:ext cx="2203131" cy="1484995"/>
          </a:xfrm>
          <a:prstGeom prst="rect">
            <a:avLst/>
          </a:prstGeom>
        </p:spPr>
      </p:pic>
      <p:pic>
        <p:nvPicPr>
          <p:cNvPr id="16" name="图片 15">
            <a:extLst>
              <a:ext uri="{FF2B5EF4-FFF2-40B4-BE49-F238E27FC236}">
                <a16:creationId xmlns:a16="http://schemas.microsoft.com/office/drawing/2014/main" id="{C3A76985-25C7-A7DD-4E42-A53E1763E05B}"/>
              </a:ext>
            </a:extLst>
          </p:cNvPr>
          <p:cNvPicPr>
            <a:picLocks noChangeAspect="1"/>
          </p:cNvPicPr>
          <p:nvPr/>
        </p:nvPicPr>
        <p:blipFill>
          <a:blip r:embed="rId6"/>
          <a:stretch>
            <a:fillRect/>
          </a:stretch>
        </p:blipFill>
        <p:spPr>
          <a:xfrm>
            <a:off x="2328672" y="1326011"/>
            <a:ext cx="2328672" cy="1624277"/>
          </a:xfrm>
          <a:prstGeom prst="rect">
            <a:avLst/>
          </a:prstGeom>
        </p:spPr>
      </p:pic>
      <p:pic>
        <p:nvPicPr>
          <p:cNvPr id="20" name="图片 19">
            <a:extLst>
              <a:ext uri="{FF2B5EF4-FFF2-40B4-BE49-F238E27FC236}">
                <a16:creationId xmlns:a16="http://schemas.microsoft.com/office/drawing/2014/main" id="{C0AC5375-1D0E-F2CC-F89D-0B45787CC67B}"/>
              </a:ext>
            </a:extLst>
          </p:cNvPr>
          <p:cNvPicPr>
            <a:picLocks noChangeAspect="1"/>
          </p:cNvPicPr>
          <p:nvPr/>
        </p:nvPicPr>
        <p:blipFill>
          <a:blip r:embed="rId7"/>
          <a:stretch>
            <a:fillRect/>
          </a:stretch>
        </p:blipFill>
        <p:spPr>
          <a:xfrm>
            <a:off x="5821680" y="1398032"/>
            <a:ext cx="2328671" cy="1624277"/>
          </a:xfrm>
          <a:prstGeom prst="rect">
            <a:avLst/>
          </a:prstGeom>
        </p:spPr>
      </p:pic>
      <p:pic>
        <p:nvPicPr>
          <p:cNvPr id="22" name="图片 21">
            <a:extLst>
              <a:ext uri="{FF2B5EF4-FFF2-40B4-BE49-F238E27FC236}">
                <a16:creationId xmlns:a16="http://schemas.microsoft.com/office/drawing/2014/main" id="{DBAFF348-6382-BB50-88B8-5807F68391F6}"/>
              </a:ext>
            </a:extLst>
          </p:cNvPr>
          <p:cNvPicPr>
            <a:picLocks noChangeAspect="1"/>
          </p:cNvPicPr>
          <p:nvPr/>
        </p:nvPicPr>
        <p:blipFill>
          <a:blip r:embed="rId8"/>
          <a:stretch>
            <a:fillRect/>
          </a:stretch>
        </p:blipFill>
        <p:spPr>
          <a:xfrm>
            <a:off x="8150351" y="1398031"/>
            <a:ext cx="2328671" cy="1624277"/>
          </a:xfrm>
          <a:prstGeom prst="rect">
            <a:avLst/>
          </a:prstGeom>
        </p:spPr>
      </p:pic>
      <p:pic>
        <p:nvPicPr>
          <p:cNvPr id="24" name="图片 23">
            <a:extLst>
              <a:ext uri="{FF2B5EF4-FFF2-40B4-BE49-F238E27FC236}">
                <a16:creationId xmlns:a16="http://schemas.microsoft.com/office/drawing/2014/main" id="{7D4C4A45-CF4B-A97C-79CE-8AE34148FBE5}"/>
              </a:ext>
            </a:extLst>
          </p:cNvPr>
          <p:cNvPicPr>
            <a:picLocks noChangeAspect="1"/>
          </p:cNvPicPr>
          <p:nvPr/>
        </p:nvPicPr>
        <p:blipFill>
          <a:blip r:embed="rId9"/>
          <a:stretch>
            <a:fillRect/>
          </a:stretch>
        </p:blipFill>
        <p:spPr>
          <a:xfrm>
            <a:off x="0" y="3342639"/>
            <a:ext cx="2328672" cy="1624277"/>
          </a:xfrm>
          <a:prstGeom prst="rect">
            <a:avLst/>
          </a:prstGeom>
        </p:spPr>
      </p:pic>
      <p:pic>
        <p:nvPicPr>
          <p:cNvPr id="25" name="图片 24">
            <a:extLst>
              <a:ext uri="{FF2B5EF4-FFF2-40B4-BE49-F238E27FC236}">
                <a16:creationId xmlns:a16="http://schemas.microsoft.com/office/drawing/2014/main" id="{6A76E8A4-A291-9B9F-86FA-7B6AA9DCDD04}"/>
              </a:ext>
            </a:extLst>
          </p:cNvPr>
          <p:cNvPicPr>
            <a:picLocks noChangeAspect="1"/>
          </p:cNvPicPr>
          <p:nvPr/>
        </p:nvPicPr>
        <p:blipFill>
          <a:blip r:embed="rId10"/>
          <a:stretch>
            <a:fillRect/>
          </a:stretch>
        </p:blipFill>
        <p:spPr>
          <a:xfrm>
            <a:off x="2328672" y="3333073"/>
            <a:ext cx="2328672" cy="1624277"/>
          </a:xfrm>
          <a:prstGeom prst="rect">
            <a:avLst/>
          </a:prstGeom>
        </p:spPr>
      </p:pic>
      <p:pic>
        <p:nvPicPr>
          <p:cNvPr id="26" name="图片 25">
            <a:extLst>
              <a:ext uri="{FF2B5EF4-FFF2-40B4-BE49-F238E27FC236}">
                <a16:creationId xmlns:a16="http://schemas.microsoft.com/office/drawing/2014/main" id="{667E6290-2658-2BE5-371A-FBB4EF422FE4}"/>
              </a:ext>
            </a:extLst>
          </p:cNvPr>
          <p:cNvPicPr>
            <a:picLocks noChangeAspect="1"/>
          </p:cNvPicPr>
          <p:nvPr/>
        </p:nvPicPr>
        <p:blipFill>
          <a:blip r:embed="rId11"/>
          <a:stretch>
            <a:fillRect/>
          </a:stretch>
        </p:blipFill>
        <p:spPr>
          <a:xfrm>
            <a:off x="5821679" y="3342639"/>
            <a:ext cx="2328671" cy="1624277"/>
          </a:xfrm>
          <a:prstGeom prst="rect">
            <a:avLst/>
          </a:prstGeom>
        </p:spPr>
      </p:pic>
      <p:pic>
        <p:nvPicPr>
          <p:cNvPr id="27" name="图片 26">
            <a:extLst>
              <a:ext uri="{FF2B5EF4-FFF2-40B4-BE49-F238E27FC236}">
                <a16:creationId xmlns:a16="http://schemas.microsoft.com/office/drawing/2014/main" id="{D16886D4-2BA4-3F51-7CC1-0DE4232925BD}"/>
              </a:ext>
            </a:extLst>
          </p:cNvPr>
          <p:cNvPicPr>
            <a:picLocks noChangeAspect="1"/>
          </p:cNvPicPr>
          <p:nvPr/>
        </p:nvPicPr>
        <p:blipFill>
          <a:blip r:embed="rId12"/>
          <a:stretch>
            <a:fillRect/>
          </a:stretch>
        </p:blipFill>
        <p:spPr>
          <a:xfrm>
            <a:off x="8150351" y="3342639"/>
            <a:ext cx="2328671" cy="1624277"/>
          </a:xfrm>
          <a:prstGeom prst="rect">
            <a:avLst/>
          </a:prstGeom>
        </p:spPr>
      </p:pic>
      <p:pic>
        <p:nvPicPr>
          <p:cNvPr id="32" name="图片 31">
            <a:extLst>
              <a:ext uri="{FF2B5EF4-FFF2-40B4-BE49-F238E27FC236}">
                <a16:creationId xmlns:a16="http://schemas.microsoft.com/office/drawing/2014/main" id="{46F2A722-0FD5-39B9-3744-8E1DE3F95E7D}"/>
              </a:ext>
            </a:extLst>
          </p:cNvPr>
          <p:cNvPicPr>
            <a:picLocks noChangeAspect="1"/>
          </p:cNvPicPr>
          <p:nvPr/>
        </p:nvPicPr>
        <p:blipFill>
          <a:blip r:embed="rId13"/>
          <a:stretch>
            <a:fillRect/>
          </a:stretch>
        </p:blipFill>
        <p:spPr>
          <a:xfrm>
            <a:off x="1728102" y="5114834"/>
            <a:ext cx="2328672" cy="1624278"/>
          </a:xfrm>
          <a:prstGeom prst="rect">
            <a:avLst/>
          </a:prstGeom>
        </p:spPr>
      </p:pic>
      <p:pic>
        <p:nvPicPr>
          <p:cNvPr id="33" name="图片 32">
            <a:extLst>
              <a:ext uri="{FF2B5EF4-FFF2-40B4-BE49-F238E27FC236}">
                <a16:creationId xmlns:a16="http://schemas.microsoft.com/office/drawing/2014/main" id="{FCA57674-1430-2578-1178-2CC7F15430BA}"/>
              </a:ext>
            </a:extLst>
          </p:cNvPr>
          <p:cNvPicPr>
            <a:picLocks noChangeAspect="1"/>
          </p:cNvPicPr>
          <p:nvPr/>
        </p:nvPicPr>
        <p:blipFill>
          <a:blip r:embed="rId14"/>
          <a:stretch>
            <a:fillRect/>
          </a:stretch>
        </p:blipFill>
        <p:spPr>
          <a:xfrm>
            <a:off x="4056774" y="5114834"/>
            <a:ext cx="2328673" cy="1624278"/>
          </a:xfrm>
          <a:prstGeom prst="rect">
            <a:avLst/>
          </a:prstGeom>
        </p:spPr>
      </p:pic>
      <p:pic>
        <p:nvPicPr>
          <p:cNvPr id="34" name="图片 33">
            <a:extLst>
              <a:ext uri="{FF2B5EF4-FFF2-40B4-BE49-F238E27FC236}">
                <a16:creationId xmlns:a16="http://schemas.microsoft.com/office/drawing/2014/main" id="{661E6F29-5652-459D-D888-327673B85948}"/>
              </a:ext>
            </a:extLst>
          </p:cNvPr>
          <p:cNvPicPr>
            <a:picLocks noChangeAspect="1"/>
          </p:cNvPicPr>
          <p:nvPr/>
        </p:nvPicPr>
        <p:blipFill>
          <a:blip r:embed="rId15"/>
          <a:stretch>
            <a:fillRect/>
          </a:stretch>
        </p:blipFill>
        <p:spPr>
          <a:xfrm>
            <a:off x="7252207" y="5114834"/>
            <a:ext cx="2328673" cy="1624278"/>
          </a:xfrm>
          <a:prstGeom prst="rect">
            <a:avLst/>
          </a:prstGeom>
        </p:spPr>
      </p:pic>
      <p:pic>
        <p:nvPicPr>
          <p:cNvPr id="35" name="图片 34">
            <a:extLst>
              <a:ext uri="{FF2B5EF4-FFF2-40B4-BE49-F238E27FC236}">
                <a16:creationId xmlns:a16="http://schemas.microsoft.com/office/drawing/2014/main" id="{72DB892D-5565-936E-1633-8C960506A16E}"/>
              </a:ext>
            </a:extLst>
          </p:cNvPr>
          <p:cNvPicPr>
            <a:picLocks noChangeAspect="1"/>
          </p:cNvPicPr>
          <p:nvPr/>
        </p:nvPicPr>
        <p:blipFill>
          <a:blip r:embed="rId16"/>
          <a:stretch>
            <a:fillRect/>
          </a:stretch>
        </p:blipFill>
        <p:spPr>
          <a:xfrm>
            <a:off x="9518108" y="5114834"/>
            <a:ext cx="2328673" cy="1624278"/>
          </a:xfrm>
          <a:prstGeom prst="rect">
            <a:avLst/>
          </a:prstGeom>
        </p:spPr>
      </p:pic>
      <p:sp>
        <p:nvSpPr>
          <p:cNvPr id="36" name="文本框 35">
            <a:extLst>
              <a:ext uri="{FF2B5EF4-FFF2-40B4-BE49-F238E27FC236}">
                <a16:creationId xmlns:a16="http://schemas.microsoft.com/office/drawing/2014/main" id="{A2FCA219-2C93-4A3B-F5B2-AD69B540BF11}"/>
              </a:ext>
            </a:extLst>
          </p:cNvPr>
          <p:cNvSpPr txBox="1"/>
          <p:nvPr/>
        </p:nvSpPr>
        <p:spPr>
          <a:xfrm>
            <a:off x="1890891" y="2880965"/>
            <a:ext cx="875561" cy="276999"/>
          </a:xfrm>
          <a:prstGeom prst="rect">
            <a:avLst/>
          </a:prstGeom>
          <a:noFill/>
        </p:spPr>
        <p:txBody>
          <a:bodyPr wrap="none" rtlCol="0">
            <a:spAutoFit/>
          </a:bodyPr>
          <a:lstStyle/>
          <a:p>
            <a:r>
              <a:rPr kumimoji="1" lang="en-US" altLang="zh-CN" sz="1200" dirty="0"/>
              <a:t>Epoch:</a:t>
            </a:r>
            <a:r>
              <a:rPr kumimoji="1" lang="zh-CN" altLang="en-US" sz="1200" dirty="0"/>
              <a:t> </a:t>
            </a:r>
            <a:r>
              <a:rPr kumimoji="1" lang="en-US" altLang="zh-CN" sz="1200" dirty="0"/>
              <a:t>10</a:t>
            </a:r>
            <a:endParaRPr kumimoji="1" lang="zh-CN" altLang="en-US" sz="1200" dirty="0"/>
          </a:p>
        </p:txBody>
      </p:sp>
      <p:sp>
        <p:nvSpPr>
          <p:cNvPr id="37" name="文本框 36">
            <a:extLst>
              <a:ext uri="{FF2B5EF4-FFF2-40B4-BE49-F238E27FC236}">
                <a16:creationId xmlns:a16="http://schemas.microsoft.com/office/drawing/2014/main" id="{1477999D-3E2B-0D4E-F961-E08935A90F63}"/>
              </a:ext>
            </a:extLst>
          </p:cNvPr>
          <p:cNvSpPr txBox="1"/>
          <p:nvPr/>
        </p:nvSpPr>
        <p:spPr>
          <a:xfrm>
            <a:off x="7712569" y="2940722"/>
            <a:ext cx="875561" cy="276999"/>
          </a:xfrm>
          <a:prstGeom prst="rect">
            <a:avLst/>
          </a:prstGeom>
          <a:noFill/>
        </p:spPr>
        <p:txBody>
          <a:bodyPr wrap="none" rtlCol="0">
            <a:spAutoFit/>
          </a:bodyPr>
          <a:lstStyle/>
          <a:p>
            <a:r>
              <a:rPr kumimoji="1" lang="en-US" altLang="zh-CN" sz="1200" dirty="0"/>
              <a:t>Epoch:</a:t>
            </a:r>
            <a:r>
              <a:rPr kumimoji="1" lang="zh-CN" altLang="en-US" sz="1200" dirty="0"/>
              <a:t> </a:t>
            </a:r>
            <a:r>
              <a:rPr kumimoji="1" lang="en-US" altLang="zh-CN" sz="1200" dirty="0"/>
              <a:t>20</a:t>
            </a:r>
            <a:endParaRPr kumimoji="1" lang="zh-CN" altLang="en-US" sz="1200" dirty="0"/>
          </a:p>
        </p:txBody>
      </p:sp>
      <p:sp>
        <p:nvSpPr>
          <p:cNvPr id="38" name="文本框 37">
            <a:extLst>
              <a:ext uri="{FF2B5EF4-FFF2-40B4-BE49-F238E27FC236}">
                <a16:creationId xmlns:a16="http://schemas.microsoft.com/office/drawing/2014/main" id="{EF850241-02C0-89EE-C5B1-514FE60E6A64}"/>
              </a:ext>
            </a:extLst>
          </p:cNvPr>
          <p:cNvSpPr txBox="1"/>
          <p:nvPr/>
        </p:nvSpPr>
        <p:spPr>
          <a:xfrm>
            <a:off x="1890890" y="4823634"/>
            <a:ext cx="875561" cy="276999"/>
          </a:xfrm>
          <a:prstGeom prst="rect">
            <a:avLst/>
          </a:prstGeom>
          <a:noFill/>
        </p:spPr>
        <p:txBody>
          <a:bodyPr wrap="none" rtlCol="0">
            <a:spAutoFit/>
          </a:bodyPr>
          <a:lstStyle/>
          <a:p>
            <a:r>
              <a:rPr kumimoji="1" lang="en-US" altLang="zh-CN" sz="1200" dirty="0"/>
              <a:t>Epoch:</a:t>
            </a:r>
            <a:r>
              <a:rPr kumimoji="1" lang="zh-CN" altLang="en-US" sz="1200" dirty="0"/>
              <a:t> </a:t>
            </a:r>
            <a:r>
              <a:rPr kumimoji="1" lang="en-US" altLang="zh-CN" sz="1200" dirty="0"/>
              <a:t>30</a:t>
            </a:r>
            <a:endParaRPr kumimoji="1" lang="zh-CN" altLang="en-US" sz="1200" dirty="0"/>
          </a:p>
        </p:txBody>
      </p:sp>
      <p:sp>
        <p:nvSpPr>
          <p:cNvPr id="39" name="文本框 38">
            <a:extLst>
              <a:ext uri="{FF2B5EF4-FFF2-40B4-BE49-F238E27FC236}">
                <a16:creationId xmlns:a16="http://schemas.microsoft.com/office/drawing/2014/main" id="{3C2FD5FD-7F07-2884-121B-FEAE344BB529}"/>
              </a:ext>
            </a:extLst>
          </p:cNvPr>
          <p:cNvSpPr txBox="1"/>
          <p:nvPr/>
        </p:nvSpPr>
        <p:spPr>
          <a:xfrm>
            <a:off x="7712569" y="4828415"/>
            <a:ext cx="875561" cy="276999"/>
          </a:xfrm>
          <a:prstGeom prst="rect">
            <a:avLst/>
          </a:prstGeom>
          <a:noFill/>
        </p:spPr>
        <p:txBody>
          <a:bodyPr wrap="none" rtlCol="0">
            <a:spAutoFit/>
          </a:bodyPr>
          <a:lstStyle/>
          <a:p>
            <a:r>
              <a:rPr kumimoji="1" lang="en-US" altLang="zh-CN" sz="1200" dirty="0"/>
              <a:t>Epoch:</a:t>
            </a:r>
            <a:r>
              <a:rPr kumimoji="1" lang="zh-CN" altLang="en-US" sz="1200" dirty="0"/>
              <a:t> </a:t>
            </a:r>
            <a:r>
              <a:rPr kumimoji="1" lang="en-US" altLang="zh-CN" sz="1200" dirty="0"/>
              <a:t>40</a:t>
            </a:r>
            <a:endParaRPr kumimoji="1" lang="zh-CN" altLang="en-US" sz="1200" dirty="0"/>
          </a:p>
        </p:txBody>
      </p:sp>
      <p:sp>
        <p:nvSpPr>
          <p:cNvPr id="40" name="文本框 39">
            <a:extLst>
              <a:ext uri="{FF2B5EF4-FFF2-40B4-BE49-F238E27FC236}">
                <a16:creationId xmlns:a16="http://schemas.microsoft.com/office/drawing/2014/main" id="{D9E1407B-94BA-ABB5-968E-0551B92DBBCB}"/>
              </a:ext>
            </a:extLst>
          </p:cNvPr>
          <p:cNvSpPr txBox="1"/>
          <p:nvPr/>
        </p:nvSpPr>
        <p:spPr>
          <a:xfrm>
            <a:off x="3614593" y="6581000"/>
            <a:ext cx="875561" cy="276999"/>
          </a:xfrm>
          <a:prstGeom prst="rect">
            <a:avLst/>
          </a:prstGeom>
          <a:noFill/>
        </p:spPr>
        <p:txBody>
          <a:bodyPr wrap="none" rtlCol="0">
            <a:spAutoFit/>
          </a:bodyPr>
          <a:lstStyle/>
          <a:p>
            <a:r>
              <a:rPr kumimoji="1" lang="en-US" altLang="zh-CN" sz="1200" dirty="0"/>
              <a:t>Epoch:</a:t>
            </a:r>
            <a:r>
              <a:rPr kumimoji="1" lang="zh-CN" altLang="en-US" sz="1200" dirty="0"/>
              <a:t> </a:t>
            </a:r>
            <a:r>
              <a:rPr kumimoji="1" lang="en-US" altLang="zh-CN" sz="1200" dirty="0"/>
              <a:t>50</a:t>
            </a:r>
            <a:endParaRPr kumimoji="1" lang="zh-CN" altLang="en-US" sz="1200" dirty="0"/>
          </a:p>
        </p:txBody>
      </p:sp>
      <p:sp>
        <p:nvSpPr>
          <p:cNvPr id="41" name="文本框 40">
            <a:extLst>
              <a:ext uri="{FF2B5EF4-FFF2-40B4-BE49-F238E27FC236}">
                <a16:creationId xmlns:a16="http://schemas.microsoft.com/office/drawing/2014/main" id="{AD96CAB3-7B65-D8F5-426E-EC1BCA5F23FD}"/>
              </a:ext>
            </a:extLst>
          </p:cNvPr>
          <p:cNvSpPr txBox="1"/>
          <p:nvPr/>
        </p:nvSpPr>
        <p:spPr>
          <a:xfrm>
            <a:off x="9171450" y="6610030"/>
            <a:ext cx="875561" cy="276999"/>
          </a:xfrm>
          <a:prstGeom prst="rect">
            <a:avLst/>
          </a:prstGeom>
          <a:noFill/>
        </p:spPr>
        <p:txBody>
          <a:bodyPr wrap="none" rtlCol="0">
            <a:spAutoFit/>
          </a:bodyPr>
          <a:lstStyle/>
          <a:p>
            <a:r>
              <a:rPr kumimoji="1" lang="en-US" altLang="zh-CN" sz="1200" dirty="0"/>
              <a:t>Epoch:</a:t>
            </a:r>
            <a:r>
              <a:rPr kumimoji="1" lang="zh-CN" altLang="en-US" sz="1200" dirty="0"/>
              <a:t> </a:t>
            </a:r>
            <a:r>
              <a:rPr kumimoji="1" lang="en-US" altLang="zh-CN" sz="1200" dirty="0"/>
              <a:t>80</a:t>
            </a:r>
            <a:endParaRPr kumimoji="1" lang="zh-CN" altLang="en-US" sz="1200" dirty="0"/>
          </a:p>
        </p:txBody>
      </p:sp>
    </p:spTree>
    <p:extLst>
      <p:ext uri="{BB962C8B-B14F-4D97-AF65-F5344CB8AC3E}">
        <p14:creationId xmlns:p14="http://schemas.microsoft.com/office/powerpoint/2010/main" val="536018116"/>
      </p:ext>
    </p:extLst>
  </p:cSld>
  <p:clrMapOvr>
    <a:masterClrMapping/>
  </p:clrMapOvr>
  <p:transition>
    <p:dissolv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E8D4026B-A7A1-D541-4BBE-5024D1EC3736}"/>
              </a:ext>
            </a:extLst>
          </p:cNvPr>
          <p:cNvSpPr>
            <a:spLocks noGrp="1"/>
          </p:cNvSpPr>
          <p:nvPr>
            <p:ph type="title"/>
          </p:nvPr>
        </p:nvSpPr>
        <p:spPr/>
        <p:txBody>
          <a:bodyPr/>
          <a:lstStyle/>
          <a:p>
            <a:r>
              <a:rPr lang="en-US" altLang="zh-CN" dirty="0"/>
              <a:t>Energy</a:t>
            </a:r>
            <a:r>
              <a:rPr lang="zh-CN" altLang="en-US" dirty="0"/>
              <a:t> </a:t>
            </a:r>
            <a:r>
              <a:rPr lang="en-US" altLang="zh-CN" dirty="0"/>
              <a:t>dispatch</a:t>
            </a:r>
            <a:endParaRPr lang="zh-CN" altLang="en-US" dirty="0"/>
          </a:p>
        </p:txBody>
      </p:sp>
      <p:pic>
        <p:nvPicPr>
          <p:cNvPr id="4" name="Google Shape;64;p1" descr="徽标&#10;&#10;描述已自动生成">
            <a:extLst>
              <a:ext uri="{FF2B5EF4-FFF2-40B4-BE49-F238E27FC236}">
                <a16:creationId xmlns:a16="http://schemas.microsoft.com/office/drawing/2014/main" id="{F08F94F3-4DF0-3EF8-2AD1-11FE527C0E39}"/>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grpSp>
        <p:nvGrpSpPr>
          <p:cNvPr id="29" name="组合 28">
            <a:extLst>
              <a:ext uri="{FF2B5EF4-FFF2-40B4-BE49-F238E27FC236}">
                <a16:creationId xmlns:a16="http://schemas.microsoft.com/office/drawing/2014/main" id="{BFA5812F-4803-316A-5716-FF9097B3CA34}"/>
              </a:ext>
            </a:extLst>
          </p:cNvPr>
          <p:cNvGrpSpPr/>
          <p:nvPr/>
        </p:nvGrpSpPr>
        <p:grpSpPr>
          <a:xfrm>
            <a:off x="5925360" y="3316362"/>
            <a:ext cx="397803" cy="415499"/>
            <a:chOff x="3696677" y="3290500"/>
            <a:chExt cx="387643" cy="415499"/>
          </a:xfrm>
        </p:grpSpPr>
        <p:sp>
          <p:nvSpPr>
            <p:cNvPr id="23" name="椭圆 22">
              <a:extLst>
                <a:ext uri="{FF2B5EF4-FFF2-40B4-BE49-F238E27FC236}">
                  <a16:creationId xmlns:a16="http://schemas.microsoft.com/office/drawing/2014/main" id="{2198F5D9-3F45-74DF-6D7D-293222CE313A}"/>
                </a:ext>
              </a:extLst>
            </p:cNvPr>
            <p:cNvSpPr/>
            <p:nvPr/>
          </p:nvSpPr>
          <p:spPr>
            <a:xfrm>
              <a:off x="3696677" y="3290500"/>
              <a:ext cx="387643" cy="41549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8" name="文本框 27">
              <a:extLst>
                <a:ext uri="{FF2B5EF4-FFF2-40B4-BE49-F238E27FC236}">
                  <a16:creationId xmlns:a16="http://schemas.microsoft.com/office/drawing/2014/main" id="{D610769A-C57D-BE21-9466-9223777A15CE}"/>
                </a:ext>
              </a:extLst>
            </p:cNvPr>
            <p:cNvSpPr txBox="1"/>
            <p:nvPr/>
          </p:nvSpPr>
          <p:spPr>
            <a:xfrm>
              <a:off x="3734522" y="3313583"/>
              <a:ext cx="319318" cy="369332"/>
            </a:xfrm>
            <a:prstGeom prst="rect">
              <a:avLst/>
            </a:prstGeom>
            <a:noFill/>
          </p:spPr>
          <p:txBody>
            <a:bodyPr wrap="none" rtlCol="0">
              <a:spAutoFit/>
            </a:bodyPr>
            <a:lstStyle/>
            <a:p>
              <a:r>
                <a:rPr kumimoji="1" lang="en-US" altLang="zh-CN" dirty="0"/>
                <a:t>+</a:t>
              </a:r>
              <a:endParaRPr kumimoji="1" lang="zh-CN" altLang="en-US" dirty="0"/>
            </a:p>
          </p:txBody>
        </p:sp>
      </p:grpSp>
      <p:grpSp>
        <p:nvGrpSpPr>
          <p:cNvPr id="63" name="组合 62">
            <a:extLst>
              <a:ext uri="{FF2B5EF4-FFF2-40B4-BE49-F238E27FC236}">
                <a16:creationId xmlns:a16="http://schemas.microsoft.com/office/drawing/2014/main" id="{7F41FFEC-DEBB-6E36-9492-C37FF0CF6A7D}"/>
              </a:ext>
            </a:extLst>
          </p:cNvPr>
          <p:cNvGrpSpPr/>
          <p:nvPr/>
        </p:nvGrpSpPr>
        <p:grpSpPr>
          <a:xfrm>
            <a:off x="11471020" y="3302958"/>
            <a:ext cx="397803" cy="415499"/>
            <a:chOff x="3696677" y="3290500"/>
            <a:chExt cx="387643" cy="415499"/>
          </a:xfrm>
        </p:grpSpPr>
        <p:sp>
          <p:nvSpPr>
            <p:cNvPr id="64" name="椭圆 63">
              <a:extLst>
                <a:ext uri="{FF2B5EF4-FFF2-40B4-BE49-F238E27FC236}">
                  <a16:creationId xmlns:a16="http://schemas.microsoft.com/office/drawing/2014/main" id="{0110685D-B358-3F9E-8852-A5DD12659BED}"/>
                </a:ext>
              </a:extLst>
            </p:cNvPr>
            <p:cNvSpPr/>
            <p:nvPr/>
          </p:nvSpPr>
          <p:spPr>
            <a:xfrm>
              <a:off x="3696677" y="3290500"/>
              <a:ext cx="387643" cy="41549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5" name="文本框 64">
              <a:extLst>
                <a:ext uri="{FF2B5EF4-FFF2-40B4-BE49-F238E27FC236}">
                  <a16:creationId xmlns:a16="http://schemas.microsoft.com/office/drawing/2014/main" id="{B4DF8722-A792-DAC8-393B-EF0CDC57C051}"/>
                </a:ext>
              </a:extLst>
            </p:cNvPr>
            <p:cNvSpPr txBox="1"/>
            <p:nvPr/>
          </p:nvSpPr>
          <p:spPr>
            <a:xfrm>
              <a:off x="3734522" y="3313583"/>
              <a:ext cx="319318" cy="369332"/>
            </a:xfrm>
            <a:prstGeom prst="rect">
              <a:avLst/>
            </a:prstGeom>
            <a:noFill/>
          </p:spPr>
          <p:txBody>
            <a:bodyPr wrap="none" rtlCol="0">
              <a:spAutoFit/>
            </a:bodyPr>
            <a:lstStyle/>
            <a:p>
              <a:r>
                <a:rPr kumimoji="1" lang="en-US" altLang="zh-CN" dirty="0"/>
                <a:t>+</a:t>
              </a:r>
              <a:endParaRPr kumimoji="1" lang="zh-CN" altLang="en-US" dirty="0"/>
            </a:p>
          </p:txBody>
        </p:sp>
      </p:grpSp>
      <p:grpSp>
        <p:nvGrpSpPr>
          <p:cNvPr id="104" name="组合 103">
            <a:extLst>
              <a:ext uri="{FF2B5EF4-FFF2-40B4-BE49-F238E27FC236}">
                <a16:creationId xmlns:a16="http://schemas.microsoft.com/office/drawing/2014/main" id="{47C0BD92-FCEE-D478-D21F-D7707136188E}"/>
              </a:ext>
            </a:extLst>
          </p:cNvPr>
          <p:cNvGrpSpPr/>
          <p:nvPr/>
        </p:nvGrpSpPr>
        <p:grpSpPr>
          <a:xfrm>
            <a:off x="3472704" y="3030309"/>
            <a:ext cx="1846654" cy="1138148"/>
            <a:chOff x="3741760" y="2971946"/>
            <a:chExt cx="1846654" cy="1138148"/>
          </a:xfrm>
        </p:grpSpPr>
        <p:sp>
          <p:nvSpPr>
            <p:cNvPr id="17" name="文本框 16">
              <a:extLst>
                <a:ext uri="{FF2B5EF4-FFF2-40B4-BE49-F238E27FC236}">
                  <a16:creationId xmlns:a16="http://schemas.microsoft.com/office/drawing/2014/main" id="{C90A1617-3BCE-2E9B-4537-423D7FAE2189}"/>
                </a:ext>
              </a:extLst>
            </p:cNvPr>
            <p:cNvSpPr txBox="1"/>
            <p:nvPr/>
          </p:nvSpPr>
          <p:spPr>
            <a:xfrm>
              <a:off x="4145899" y="3833095"/>
              <a:ext cx="1409950" cy="276999"/>
            </a:xfrm>
            <a:prstGeom prst="rect">
              <a:avLst/>
            </a:prstGeom>
            <a:noFill/>
          </p:spPr>
          <p:txBody>
            <a:bodyPr wrap="square" rtlCol="0">
              <a:spAutoFit/>
            </a:bodyPr>
            <a:lstStyle/>
            <a:p>
              <a:r>
                <a:rPr kumimoji="1" lang="en-US" altLang="zh-CN" sz="1200" dirty="0"/>
                <a:t>Data</a:t>
              </a:r>
              <a:r>
                <a:rPr kumimoji="1" lang="zh-CN" altLang="en-US" sz="1200" dirty="0"/>
                <a:t> </a:t>
              </a:r>
              <a:r>
                <a:rPr kumimoji="1" lang="en-US" altLang="zh-CN" sz="1200" dirty="0"/>
                <a:t>Center</a:t>
              </a:r>
              <a:endParaRPr kumimoji="1" lang="zh-CN" altLang="en-US" sz="1200" dirty="0"/>
            </a:p>
          </p:txBody>
        </p:sp>
        <p:pic>
          <p:nvPicPr>
            <p:cNvPr id="99" name="图片 98" descr="建筑的摆设布局&#10;&#10;低可信度描述已自动生成">
              <a:extLst>
                <a:ext uri="{FF2B5EF4-FFF2-40B4-BE49-F238E27FC236}">
                  <a16:creationId xmlns:a16="http://schemas.microsoft.com/office/drawing/2014/main" id="{9742C9B4-9739-B1DA-6EC3-44CEDDBEC37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41760" y="2971946"/>
              <a:ext cx="1846654" cy="923327"/>
            </a:xfrm>
            <a:prstGeom prst="rect">
              <a:avLst/>
            </a:prstGeom>
          </p:spPr>
        </p:pic>
      </p:grpSp>
      <p:grpSp>
        <p:nvGrpSpPr>
          <p:cNvPr id="107" name="组合 106">
            <a:extLst>
              <a:ext uri="{FF2B5EF4-FFF2-40B4-BE49-F238E27FC236}">
                <a16:creationId xmlns:a16="http://schemas.microsoft.com/office/drawing/2014/main" id="{984950C2-92C7-E3B6-1CDD-19E5F85D9A98}"/>
              </a:ext>
            </a:extLst>
          </p:cNvPr>
          <p:cNvGrpSpPr/>
          <p:nvPr/>
        </p:nvGrpSpPr>
        <p:grpSpPr>
          <a:xfrm>
            <a:off x="829306" y="2615609"/>
            <a:ext cx="1794954" cy="1753449"/>
            <a:chOff x="799087" y="1689865"/>
            <a:chExt cx="1794954" cy="1753449"/>
          </a:xfrm>
        </p:grpSpPr>
        <p:sp>
          <p:nvSpPr>
            <p:cNvPr id="12" name="文本框 11">
              <a:extLst>
                <a:ext uri="{FF2B5EF4-FFF2-40B4-BE49-F238E27FC236}">
                  <a16:creationId xmlns:a16="http://schemas.microsoft.com/office/drawing/2014/main" id="{581F8C3E-9D71-1012-EF88-3411805CAE62}"/>
                </a:ext>
              </a:extLst>
            </p:cNvPr>
            <p:cNvSpPr txBox="1"/>
            <p:nvPr/>
          </p:nvSpPr>
          <p:spPr>
            <a:xfrm>
              <a:off x="799087" y="3166315"/>
              <a:ext cx="1794954" cy="276999"/>
            </a:xfrm>
            <a:prstGeom prst="rect">
              <a:avLst/>
            </a:prstGeom>
            <a:noFill/>
          </p:spPr>
          <p:txBody>
            <a:bodyPr wrap="square" rtlCol="0">
              <a:spAutoFit/>
            </a:bodyPr>
            <a:lstStyle/>
            <a:p>
              <a:r>
                <a:rPr kumimoji="1" lang="en-US" altLang="zh-CN" sz="1200" dirty="0"/>
                <a:t>Model</a:t>
              </a:r>
              <a:r>
                <a:rPr kumimoji="1" lang="zh-CN" altLang="en-US" sz="1200" dirty="0"/>
                <a:t> </a:t>
              </a:r>
              <a:r>
                <a:rPr kumimoji="1" lang="en-US" altLang="zh-CN" sz="1200" dirty="0"/>
                <a:t>training</a:t>
              </a:r>
              <a:r>
                <a:rPr kumimoji="1" lang="zh-CN" altLang="en-US" sz="1200" dirty="0"/>
                <a:t> </a:t>
              </a:r>
              <a:r>
                <a:rPr kumimoji="1" lang="en-US" altLang="zh-CN" sz="1200" dirty="0"/>
                <a:t>request</a:t>
              </a:r>
              <a:endParaRPr kumimoji="1" lang="zh-CN" altLang="en-US" sz="1200" dirty="0"/>
            </a:p>
          </p:txBody>
        </p:sp>
        <p:pic>
          <p:nvPicPr>
            <p:cNvPr id="106" name="图片 105" descr="图示&#10;&#10;描述已自动生成">
              <a:extLst>
                <a:ext uri="{FF2B5EF4-FFF2-40B4-BE49-F238E27FC236}">
                  <a16:creationId xmlns:a16="http://schemas.microsoft.com/office/drawing/2014/main" id="{9CFA81D7-8EB3-78DE-B67C-66748460B7F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4064" y="1689865"/>
              <a:ext cx="1673420" cy="1506078"/>
            </a:xfrm>
            <a:prstGeom prst="rect">
              <a:avLst/>
            </a:prstGeom>
          </p:spPr>
        </p:pic>
      </p:grpSp>
      <p:sp>
        <p:nvSpPr>
          <p:cNvPr id="108" name="右箭头 107">
            <a:extLst>
              <a:ext uri="{FF2B5EF4-FFF2-40B4-BE49-F238E27FC236}">
                <a16:creationId xmlns:a16="http://schemas.microsoft.com/office/drawing/2014/main" id="{2E71313E-5D97-EE71-A5D5-53371E820030}"/>
              </a:ext>
            </a:extLst>
          </p:cNvPr>
          <p:cNvSpPr/>
          <p:nvPr/>
        </p:nvSpPr>
        <p:spPr>
          <a:xfrm>
            <a:off x="2483578" y="3501253"/>
            <a:ext cx="846053" cy="457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114" name="组合 113">
            <a:extLst>
              <a:ext uri="{FF2B5EF4-FFF2-40B4-BE49-F238E27FC236}">
                <a16:creationId xmlns:a16="http://schemas.microsoft.com/office/drawing/2014/main" id="{CCE647F3-3F3E-41DB-5AAD-0490ED6B972C}"/>
              </a:ext>
            </a:extLst>
          </p:cNvPr>
          <p:cNvGrpSpPr/>
          <p:nvPr/>
        </p:nvGrpSpPr>
        <p:grpSpPr>
          <a:xfrm>
            <a:off x="7209518" y="1203719"/>
            <a:ext cx="1949448" cy="1166597"/>
            <a:chOff x="7387505" y="1334391"/>
            <a:chExt cx="1949448" cy="1166597"/>
          </a:xfrm>
        </p:grpSpPr>
        <p:sp>
          <p:nvSpPr>
            <p:cNvPr id="18" name="文本框 17">
              <a:extLst>
                <a:ext uri="{FF2B5EF4-FFF2-40B4-BE49-F238E27FC236}">
                  <a16:creationId xmlns:a16="http://schemas.microsoft.com/office/drawing/2014/main" id="{D060047D-6045-4222-65AA-F6A6F9A2BFF8}"/>
                </a:ext>
              </a:extLst>
            </p:cNvPr>
            <p:cNvSpPr txBox="1"/>
            <p:nvPr/>
          </p:nvSpPr>
          <p:spPr>
            <a:xfrm>
              <a:off x="7625557" y="2223989"/>
              <a:ext cx="1252266" cy="276999"/>
            </a:xfrm>
            <a:prstGeom prst="rect">
              <a:avLst/>
            </a:prstGeom>
            <a:noFill/>
          </p:spPr>
          <p:txBody>
            <a:bodyPr wrap="none" rtlCol="0">
              <a:spAutoFit/>
            </a:bodyPr>
            <a:lstStyle/>
            <a:p>
              <a:r>
                <a:rPr kumimoji="1" lang="en-US" altLang="zh-CN" sz="1200" dirty="0"/>
                <a:t>Storage</a:t>
              </a:r>
              <a:r>
                <a:rPr kumimoji="1" lang="zh-CN" altLang="en-US" sz="1200" dirty="0"/>
                <a:t> </a:t>
              </a:r>
              <a:r>
                <a:rPr kumimoji="1" lang="en-US" altLang="zh-CN" sz="1200" dirty="0"/>
                <a:t>Battery</a:t>
              </a:r>
              <a:endParaRPr kumimoji="1" lang="zh-CN" altLang="en-US" sz="1200" dirty="0"/>
            </a:p>
          </p:txBody>
        </p:sp>
        <p:pic>
          <p:nvPicPr>
            <p:cNvPr id="110" name="图片 109" descr="绿色的盒子&#10;&#10;低可信度描述已自动生成">
              <a:extLst>
                <a:ext uri="{FF2B5EF4-FFF2-40B4-BE49-F238E27FC236}">
                  <a16:creationId xmlns:a16="http://schemas.microsoft.com/office/drawing/2014/main" id="{43EC03FF-6539-2557-7247-FB11BC1C6C8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87505" y="1334391"/>
              <a:ext cx="1949448" cy="958849"/>
            </a:xfrm>
            <a:prstGeom prst="rect">
              <a:avLst/>
            </a:prstGeom>
          </p:spPr>
        </p:pic>
      </p:grpSp>
      <p:grpSp>
        <p:nvGrpSpPr>
          <p:cNvPr id="1029" name="组合 1028">
            <a:extLst>
              <a:ext uri="{FF2B5EF4-FFF2-40B4-BE49-F238E27FC236}">
                <a16:creationId xmlns:a16="http://schemas.microsoft.com/office/drawing/2014/main" id="{B387AC87-863E-11AE-D7F1-78585DD674CE}"/>
              </a:ext>
            </a:extLst>
          </p:cNvPr>
          <p:cNvGrpSpPr/>
          <p:nvPr/>
        </p:nvGrpSpPr>
        <p:grpSpPr>
          <a:xfrm>
            <a:off x="7301436" y="2908005"/>
            <a:ext cx="1846654" cy="1444713"/>
            <a:chOff x="4890879" y="4513731"/>
            <a:chExt cx="1846654" cy="1444713"/>
          </a:xfrm>
        </p:grpSpPr>
        <p:sp>
          <p:nvSpPr>
            <p:cNvPr id="19" name="文本框 18">
              <a:extLst>
                <a:ext uri="{FF2B5EF4-FFF2-40B4-BE49-F238E27FC236}">
                  <a16:creationId xmlns:a16="http://schemas.microsoft.com/office/drawing/2014/main" id="{10AF959D-20EC-3EAA-1381-51467D53F0E7}"/>
                </a:ext>
              </a:extLst>
            </p:cNvPr>
            <p:cNvSpPr txBox="1"/>
            <p:nvPr/>
          </p:nvSpPr>
          <p:spPr>
            <a:xfrm>
              <a:off x="5286793" y="5681445"/>
              <a:ext cx="1053494" cy="276999"/>
            </a:xfrm>
            <a:prstGeom prst="rect">
              <a:avLst/>
            </a:prstGeom>
            <a:noFill/>
          </p:spPr>
          <p:txBody>
            <a:bodyPr wrap="none" rtlCol="0">
              <a:spAutoFit/>
            </a:bodyPr>
            <a:lstStyle/>
            <a:p>
              <a:r>
                <a:rPr kumimoji="1" lang="en-US" altLang="zh-CN" sz="1200" dirty="0"/>
                <a:t>Solar</a:t>
              </a:r>
              <a:r>
                <a:rPr kumimoji="1" lang="zh-CN" altLang="en-US" sz="1200" dirty="0"/>
                <a:t> </a:t>
              </a:r>
              <a:r>
                <a:rPr kumimoji="1" lang="en-US" altLang="zh-CN" sz="1200" dirty="0"/>
                <a:t>Panels</a:t>
              </a:r>
              <a:endParaRPr kumimoji="1" lang="zh-CN" altLang="en-US" sz="1200" dirty="0"/>
            </a:p>
          </p:txBody>
        </p:sp>
        <p:pic>
          <p:nvPicPr>
            <p:cNvPr id="1028" name="Picture 4" descr="Utility-scale photovoltaic arrays are an economic investment across most of the United States when health and climate benefits are taken into account, concludes an analysis by MITEI postdoc Patrick Brown and Senior Lecturer Francis O’Sullivan. Their results show the importance of providing accurate price signals to generators and consumers and of adopting policies that reward installation of sol...">
              <a:extLst>
                <a:ext uri="{FF2B5EF4-FFF2-40B4-BE49-F238E27FC236}">
                  <a16:creationId xmlns:a16="http://schemas.microsoft.com/office/drawing/2014/main" id="{72809C1D-CC8B-4A5D-6DE2-30DAAC0B19F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90879" y="4513731"/>
              <a:ext cx="1846654" cy="1231103"/>
            </a:xfrm>
            <a:prstGeom prst="rect">
              <a:avLst/>
            </a:prstGeom>
            <a:noFill/>
            <a:extLst>
              <a:ext uri="{909E8E84-426E-40DD-AFC4-6F175D3DCCD1}">
                <a14:hiddenFill xmlns:a14="http://schemas.microsoft.com/office/drawing/2010/main">
                  <a:solidFill>
                    <a:srgbClr val="FFFFFF"/>
                  </a:solidFill>
                </a14:hiddenFill>
              </a:ext>
            </a:extLst>
          </p:spPr>
        </p:pic>
      </p:grpSp>
      <p:sp>
        <p:nvSpPr>
          <p:cNvPr id="1031" name="右箭头 1030">
            <a:extLst>
              <a:ext uri="{FF2B5EF4-FFF2-40B4-BE49-F238E27FC236}">
                <a16:creationId xmlns:a16="http://schemas.microsoft.com/office/drawing/2014/main" id="{BFA89551-F997-EF6E-7BF9-A93217FD9204}"/>
              </a:ext>
            </a:extLst>
          </p:cNvPr>
          <p:cNvSpPr/>
          <p:nvPr/>
        </p:nvSpPr>
        <p:spPr>
          <a:xfrm rot="10800000" flipV="1">
            <a:off x="5364050" y="3412726"/>
            <a:ext cx="504789" cy="2085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033" name="肘形连接符 1032">
            <a:extLst>
              <a:ext uri="{FF2B5EF4-FFF2-40B4-BE49-F238E27FC236}">
                <a16:creationId xmlns:a16="http://schemas.microsoft.com/office/drawing/2014/main" id="{D00E16BC-BFA3-2224-DDD0-FF4A67C8416E}"/>
              </a:ext>
            </a:extLst>
          </p:cNvPr>
          <p:cNvCxnSpPr>
            <a:cxnSpLocks/>
            <a:stCxn id="110" idx="1"/>
            <a:endCxn id="23" idx="0"/>
          </p:cNvCxnSpPr>
          <p:nvPr/>
        </p:nvCxnSpPr>
        <p:spPr>
          <a:xfrm rot="10800000" flipV="1">
            <a:off x="6124262" y="1683144"/>
            <a:ext cx="1085256" cy="1633218"/>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35" name="肘形连接符 1034">
            <a:extLst>
              <a:ext uri="{FF2B5EF4-FFF2-40B4-BE49-F238E27FC236}">
                <a16:creationId xmlns:a16="http://schemas.microsoft.com/office/drawing/2014/main" id="{4BC4AC5F-5BB9-8628-E766-7A00221D1455}"/>
              </a:ext>
            </a:extLst>
          </p:cNvPr>
          <p:cNvCxnSpPr>
            <a:cxnSpLocks/>
            <a:stCxn id="1028" idx="1"/>
            <a:endCxn id="23" idx="6"/>
          </p:cNvCxnSpPr>
          <p:nvPr/>
        </p:nvCxnSpPr>
        <p:spPr>
          <a:xfrm rot="10800000" flipV="1">
            <a:off x="6323164" y="3523556"/>
            <a:ext cx="978273" cy="555"/>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38" name="肘形连接符 1037">
            <a:extLst>
              <a:ext uri="{FF2B5EF4-FFF2-40B4-BE49-F238E27FC236}">
                <a16:creationId xmlns:a16="http://schemas.microsoft.com/office/drawing/2014/main" id="{39279B83-BCA2-EB07-030B-D94AADE3184C}"/>
              </a:ext>
            </a:extLst>
          </p:cNvPr>
          <p:cNvCxnSpPr>
            <a:cxnSpLocks/>
            <a:stCxn id="1026" idx="1"/>
            <a:endCxn id="23" idx="4"/>
          </p:cNvCxnSpPr>
          <p:nvPr/>
        </p:nvCxnSpPr>
        <p:spPr>
          <a:xfrm rot="10800000">
            <a:off x="6124263" y="3731862"/>
            <a:ext cx="709881" cy="172825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042" name="组合 1041">
            <a:extLst>
              <a:ext uri="{FF2B5EF4-FFF2-40B4-BE49-F238E27FC236}">
                <a16:creationId xmlns:a16="http://schemas.microsoft.com/office/drawing/2014/main" id="{3635BE26-D786-275E-83D5-866C1AD0E1CC}"/>
              </a:ext>
            </a:extLst>
          </p:cNvPr>
          <p:cNvGrpSpPr/>
          <p:nvPr/>
        </p:nvGrpSpPr>
        <p:grpSpPr>
          <a:xfrm>
            <a:off x="6834143" y="4884545"/>
            <a:ext cx="2961805" cy="1383411"/>
            <a:chOff x="7608001" y="4892207"/>
            <a:chExt cx="2961805" cy="1383411"/>
          </a:xfrm>
        </p:grpSpPr>
        <p:grpSp>
          <p:nvGrpSpPr>
            <p:cNvPr id="1030" name="组合 1029">
              <a:extLst>
                <a:ext uri="{FF2B5EF4-FFF2-40B4-BE49-F238E27FC236}">
                  <a16:creationId xmlns:a16="http://schemas.microsoft.com/office/drawing/2014/main" id="{355759DD-3F1E-8E2D-294D-50C15621271B}"/>
                </a:ext>
              </a:extLst>
            </p:cNvPr>
            <p:cNvGrpSpPr/>
            <p:nvPr/>
          </p:nvGrpSpPr>
          <p:grpSpPr>
            <a:xfrm>
              <a:off x="7608001" y="4892207"/>
              <a:ext cx="1151149" cy="1383411"/>
              <a:chOff x="7886213" y="4790213"/>
              <a:chExt cx="1151149" cy="1383411"/>
            </a:xfrm>
          </p:grpSpPr>
          <p:sp>
            <p:nvSpPr>
              <p:cNvPr id="21" name="文本框 20">
                <a:extLst>
                  <a:ext uri="{FF2B5EF4-FFF2-40B4-BE49-F238E27FC236}">
                    <a16:creationId xmlns:a16="http://schemas.microsoft.com/office/drawing/2014/main" id="{DFECB85F-55FC-BD7C-E6F0-EB648B6F34A6}"/>
                  </a:ext>
                </a:extLst>
              </p:cNvPr>
              <p:cNvSpPr txBox="1"/>
              <p:nvPr/>
            </p:nvSpPr>
            <p:spPr>
              <a:xfrm>
                <a:off x="7963364" y="5896625"/>
                <a:ext cx="1057621" cy="276999"/>
              </a:xfrm>
              <a:prstGeom prst="rect">
                <a:avLst/>
              </a:prstGeom>
              <a:noFill/>
            </p:spPr>
            <p:txBody>
              <a:bodyPr wrap="square" rtlCol="0">
                <a:spAutoFit/>
              </a:bodyPr>
              <a:lstStyle/>
              <a:p>
                <a:r>
                  <a:rPr kumimoji="1" lang="en-US" altLang="zh-CN" sz="1200" dirty="0"/>
                  <a:t>Power</a:t>
                </a:r>
                <a:r>
                  <a:rPr kumimoji="1" lang="zh-CN" altLang="en-US" sz="1200" dirty="0"/>
                  <a:t> </a:t>
                </a:r>
                <a:r>
                  <a:rPr kumimoji="1" lang="en-US" altLang="zh-CN" sz="1200" dirty="0"/>
                  <a:t>Grid</a:t>
                </a:r>
              </a:p>
            </p:txBody>
          </p:sp>
          <p:pic>
            <p:nvPicPr>
              <p:cNvPr id="1026" name="Picture 2" descr="High voltage electrical utilities substation, an aerial view with clouds low on the background horizon.">
                <a:extLst>
                  <a:ext uri="{FF2B5EF4-FFF2-40B4-BE49-F238E27FC236}">
                    <a16:creationId xmlns:a16="http://schemas.microsoft.com/office/drawing/2014/main" id="{FE49BA9E-678F-50D8-170F-1F56EF40FEC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886213" y="4790213"/>
                <a:ext cx="1151149" cy="1151149"/>
              </a:xfrm>
              <a:prstGeom prst="rect">
                <a:avLst/>
              </a:prstGeom>
              <a:noFill/>
              <a:extLst>
                <a:ext uri="{909E8E84-426E-40DD-AFC4-6F175D3DCCD1}">
                  <a14:hiddenFill xmlns:a14="http://schemas.microsoft.com/office/drawing/2010/main">
                    <a:solidFill>
                      <a:srgbClr val="FFFFFF"/>
                    </a:solidFill>
                  </a14:hiddenFill>
                </a:ext>
              </a:extLst>
            </p:spPr>
          </p:pic>
        </p:grpSp>
        <p:pic>
          <p:nvPicPr>
            <p:cNvPr id="1041" name="图片 1040">
              <a:extLst>
                <a:ext uri="{FF2B5EF4-FFF2-40B4-BE49-F238E27FC236}">
                  <a16:creationId xmlns:a16="http://schemas.microsoft.com/office/drawing/2014/main" id="{C1CA4C84-2733-8744-2C40-F9B4574BC8E9}"/>
                </a:ext>
              </a:extLst>
            </p:cNvPr>
            <p:cNvPicPr>
              <a:picLocks noChangeAspect="1"/>
            </p:cNvPicPr>
            <p:nvPr/>
          </p:nvPicPr>
          <p:blipFill>
            <a:blip r:embed="rId9"/>
            <a:stretch>
              <a:fillRect/>
            </a:stretch>
          </p:blipFill>
          <p:spPr>
            <a:xfrm>
              <a:off x="8759150" y="4915377"/>
              <a:ext cx="1810656" cy="1104807"/>
            </a:xfrm>
            <a:prstGeom prst="rect">
              <a:avLst/>
            </a:prstGeom>
          </p:spPr>
        </p:pic>
      </p:grpSp>
      <p:cxnSp>
        <p:nvCxnSpPr>
          <p:cNvPr id="1045" name="肘形连接符 1044">
            <a:extLst>
              <a:ext uri="{FF2B5EF4-FFF2-40B4-BE49-F238E27FC236}">
                <a16:creationId xmlns:a16="http://schemas.microsoft.com/office/drawing/2014/main" id="{BFD3132D-654E-4D48-2844-7259AD719FA0}"/>
              </a:ext>
            </a:extLst>
          </p:cNvPr>
          <p:cNvCxnSpPr>
            <a:cxnSpLocks/>
            <a:stCxn id="19" idx="2"/>
            <a:endCxn id="64" idx="2"/>
          </p:cNvCxnSpPr>
          <p:nvPr/>
        </p:nvCxnSpPr>
        <p:spPr>
          <a:xfrm rot="5400000" flipH="1" flipV="1">
            <a:off x="9426553" y="2308251"/>
            <a:ext cx="842010" cy="3246923"/>
          </a:xfrm>
          <a:prstGeom prst="bentConnector4">
            <a:avLst>
              <a:gd name="adj1" fmla="val -27149"/>
              <a:gd name="adj2" fmla="val 5811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48" name="肘形连接符 1047">
            <a:extLst>
              <a:ext uri="{FF2B5EF4-FFF2-40B4-BE49-F238E27FC236}">
                <a16:creationId xmlns:a16="http://schemas.microsoft.com/office/drawing/2014/main" id="{7B2CD5EC-CA51-ED48-D5CB-C4C20EF1F6C1}"/>
              </a:ext>
            </a:extLst>
          </p:cNvPr>
          <p:cNvCxnSpPr>
            <a:cxnSpLocks/>
            <a:stCxn id="1058" idx="6"/>
            <a:endCxn id="64" idx="0"/>
          </p:cNvCxnSpPr>
          <p:nvPr/>
        </p:nvCxnSpPr>
        <p:spPr>
          <a:xfrm>
            <a:off x="10314251" y="1683143"/>
            <a:ext cx="1355671" cy="161981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51" name="肘形连接符 1050">
            <a:extLst>
              <a:ext uri="{FF2B5EF4-FFF2-40B4-BE49-F238E27FC236}">
                <a16:creationId xmlns:a16="http://schemas.microsoft.com/office/drawing/2014/main" id="{48B4D1DF-BE76-B7F3-809A-76F36C50A76D}"/>
              </a:ext>
            </a:extLst>
          </p:cNvPr>
          <p:cNvCxnSpPr>
            <a:cxnSpLocks/>
            <a:stCxn id="64" idx="4"/>
            <a:endCxn id="1041" idx="2"/>
          </p:cNvCxnSpPr>
          <p:nvPr/>
        </p:nvCxnSpPr>
        <p:spPr>
          <a:xfrm rot="5400000">
            <a:off x="9133239" y="3475838"/>
            <a:ext cx="2294065" cy="2779302"/>
          </a:xfrm>
          <a:prstGeom prst="bentConnector3">
            <a:avLst>
              <a:gd name="adj1" fmla="val 109965"/>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057" name="组合 1056">
            <a:extLst>
              <a:ext uri="{FF2B5EF4-FFF2-40B4-BE49-F238E27FC236}">
                <a16:creationId xmlns:a16="http://schemas.microsoft.com/office/drawing/2014/main" id="{D19A6D1D-0AD6-D21D-FFE8-4C730373B39F}"/>
              </a:ext>
            </a:extLst>
          </p:cNvPr>
          <p:cNvGrpSpPr/>
          <p:nvPr/>
        </p:nvGrpSpPr>
        <p:grpSpPr>
          <a:xfrm>
            <a:off x="9916448" y="1475393"/>
            <a:ext cx="397803" cy="415499"/>
            <a:chOff x="3696677" y="3290500"/>
            <a:chExt cx="387643" cy="415499"/>
          </a:xfrm>
        </p:grpSpPr>
        <p:sp>
          <p:nvSpPr>
            <p:cNvPr id="1058" name="椭圆 1057">
              <a:extLst>
                <a:ext uri="{FF2B5EF4-FFF2-40B4-BE49-F238E27FC236}">
                  <a16:creationId xmlns:a16="http://schemas.microsoft.com/office/drawing/2014/main" id="{166666AC-AD7C-03A8-BF65-014F7DFDF623}"/>
                </a:ext>
              </a:extLst>
            </p:cNvPr>
            <p:cNvSpPr/>
            <p:nvPr/>
          </p:nvSpPr>
          <p:spPr>
            <a:xfrm>
              <a:off x="3696677" y="3290500"/>
              <a:ext cx="387643" cy="41549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59" name="文本框 1058">
              <a:extLst>
                <a:ext uri="{FF2B5EF4-FFF2-40B4-BE49-F238E27FC236}">
                  <a16:creationId xmlns:a16="http://schemas.microsoft.com/office/drawing/2014/main" id="{AC901E73-968F-D598-84D6-C2483278F370}"/>
                </a:ext>
              </a:extLst>
            </p:cNvPr>
            <p:cNvSpPr txBox="1"/>
            <p:nvPr/>
          </p:nvSpPr>
          <p:spPr>
            <a:xfrm>
              <a:off x="3774659" y="3305345"/>
              <a:ext cx="254928" cy="369332"/>
            </a:xfrm>
            <a:prstGeom prst="rect">
              <a:avLst/>
            </a:prstGeom>
            <a:noFill/>
          </p:spPr>
          <p:txBody>
            <a:bodyPr wrap="none" rtlCol="0">
              <a:spAutoFit/>
            </a:bodyPr>
            <a:lstStyle/>
            <a:p>
              <a:r>
                <a:rPr kumimoji="1" lang="en-US" altLang="zh-CN" dirty="0"/>
                <a:t>-</a:t>
              </a:r>
              <a:endParaRPr kumimoji="1" lang="zh-CN" altLang="en-US" dirty="0"/>
            </a:p>
          </p:txBody>
        </p:sp>
      </p:grpSp>
      <p:cxnSp>
        <p:nvCxnSpPr>
          <p:cNvPr id="1061" name="肘形连接符 1060">
            <a:extLst>
              <a:ext uri="{FF2B5EF4-FFF2-40B4-BE49-F238E27FC236}">
                <a16:creationId xmlns:a16="http://schemas.microsoft.com/office/drawing/2014/main" id="{C0AFA30E-E135-6371-4E4D-0102A1BC6D9C}"/>
              </a:ext>
            </a:extLst>
          </p:cNvPr>
          <p:cNvCxnSpPr>
            <a:cxnSpLocks/>
            <a:stCxn id="110" idx="3"/>
            <a:endCxn id="1058" idx="2"/>
          </p:cNvCxnSpPr>
          <p:nvPr/>
        </p:nvCxnSpPr>
        <p:spPr>
          <a:xfrm flipV="1">
            <a:off x="9158966" y="1683143"/>
            <a:ext cx="757482" cy="1"/>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64" name="肘形连接符 1063">
            <a:extLst>
              <a:ext uri="{FF2B5EF4-FFF2-40B4-BE49-F238E27FC236}">
                <a16:creationId xmlns:a16="http://schemas.microsoft.com/office/drawing/2014/main" id="{6A60B82E-FAA8-E5AC-0028-D8362D0B2B88}"/>
              </a:ext>
            </a:extLst>
          </p:cNvPr>
          <p:cNvCxnSpPr>
            <a:cxnSpLocks/>
            <a:stCxn id="1028" idx="3"/>
            <a:endCxn id="1068" idx="4"/>
          </p:cNvCxnSpPr>
          <p:nvPr/>
        </p:nvCxnSpPr>
        <p:spPr>
          <a:xfrm flipV="1">
            <a:off x="9148090" y="2805188"/>
            <a:ext cx="430861" cy="71836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067" name="组合 1066">
            <a:extLst>
              <a:ext uri="{FF2B5EF4-FFF2-40B4-BE49-F238E27FC236}">
                <a16:creationId xmlns:a16="http://schemas.microsoft.com/office/drawing/2014/main" id="{78E1A460-B027-66E8-CE61-CE73164B55CB}"/>
              </a:ext>
            </a:extLst>
          </p:cNvPr>
          <p:cNvGrpSpPr/>
          <p:nvPr/>
        </p:nvGrpSpPr>
        <p:grpSpPr>
          <a:xfrm>
            <a:off x="9380049" y="2389689"/>
            <a:ext cx="397803" cy="415499"/>
            <a:chOff x="3696677" y="3290500"/>
            <a:chExt cx="387643" cy="415499"/>
          </a:xfrm>
        </p:grpSpPr>
        <p:sp>
          <p:nvSpPr>
            <p:cNvPr id="1068" name="椭圆 1067">
              <a:extLst>
                <a:ext uri="{FF2B5EF4-FFF2-40B4-BE49-F238E27FC236}">
                  <a16:creationId xmlns:a16="http://schemas.microsoft.com/office/drawing/2014/main" id="{9B65C441-E3D2-E175-CC30-2F4474B6461D}"/>
                </a:ext>
              </a:extLst>
            </p:cNvPr>
            <p:cNvSpPr/>
            <p:nvPr/>
          </p:nvSpPr>
          <p:spPr>
            <a:xfrm>
              <a:off x="3696677" y="3290500"/>
              <a:ext cx="387643" cy="41549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69" name="文本框 1068">
              <a:extLst>
                <a:ext uri="{FF2B5EF4-FFF2-40B4-BE49-F238E27FC236}">
                  <a16:creationId xmlns:a16="http://schemas.microsoft.com/office/drawing/2014/main" id="{30A5BA55-B6F2-A120-1A6A-8CA10BE941E7}"/>
                </a:ext>
              </a:extLst>
            </p:cNvPr>
            <p:cNvSpPr txBox="1"/>
            <p:nvPr/>
          </p:nvSpPr>
          <p:spPr>
            <a:xfrm>
              <a:off x="3734522" y="3313583"/>
              <a:ext cx="319318" cy="369332"/>
            </a:xfrm>
            <a:prstGeom prst="rect">
              <a:avLst/>
            </a:prstGeom>
            <a:noFill/>
          </p:spPr>
          <p:txBody>
            <a:bodyPr wrap="none" rtlCol="0">
              <a:spAutoFit/>
            </a:bodyPr>
            <a:lstStyle/>
            <a:p>
              <a:r>
                <a:rPr kumimoji="1" lang="en-US" altLang="zh-CN" dirty="0"/>
                <a:t>+</a:t>
              </a:r>
              <a:endParaRPr kumimoji="1" lang="zh-CN" altLang="en-US" dirty="0"/>
            </a:p>
          </p:txBody>
        </p:sp>
      </p:grpSp>
      <p:cxnSp>
        <p:nvCxnSpPr>
          <p:cNvPr id="1074" name="肘形连接符 1073">
            <a:extLst>
              <a:ext uri="{FF2B5EF4-FFF2-40B4-BE49-F238E27FC236}">
                <a16:creationId xmlns:a16="http://schemas.microsoft.com/office/drawing/2014/main" id="{36655D39-2525-D52E-4D90-9ECDB284BA23}"/>
              </a:ext>
            </a:extLst>
          </p:cNvPr>
          <p:cNvCxnSpPr>
            <a:cxnSpLocks/>
            <a:stCxn id="1041" idx="3"/>
            <a:endCxn id="1068" idx="6"/>
          </p:cNvCxnSpPr>
          <p:nvPr/>
        </p:nvCxnSpPr>
        <p:spPr>
          <a:xfrm flipH="1" flipV="1">
            <a:off x="9777852" y="2597439"/>
            <a:ext cx="18096" cy="2862680"/>
          </a:xfrm>
          <a:prstGeom prst="bentConnector3">
            <a:avLst>
              <a:gd name="adj1" fmla="val -6771546"/>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80" name="肘形连接符 1079">
            <a:extLst>
              <a:ext uri="{FF2B5EF4-FFF2-40B4-BE49-F238E27FC236}">
                <a16:creationId xmlns:a16="http://schemas.microsoft.com/office/drawing/2014/main" id="{1186E8BB-C089-3B93-2FF6-BDDADA79A802}"/>
              </a:ext>
            </a:extLst>
          </p:cNvPr>
          <p:cNvCxnSpPr>
            <a:cxnSpLocks/>
            <a:stCxn id="1068" idx="2"/>
            <a:endCxn id="18" idx="2"/>
          </p:cNvCxnSpPr>
          <p:nvPr/>
        </p:nvCxnSpPr>
        <p:spPr>
          <a:xfrm rot="10800000">
            <a:off x="8073703" y="2370317"/>
            <a:ext cx="1306346" cy="22712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07546733"/>
      </p:ext>
    </p:extLst>
  </p:cSld>
  <p:clrMapOvr>
    <a:masterClrMapping/>
  </p:clrMapOvr>
  <p:transition>
    <p:dissolv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E8D4026B-A7A1-D541-4BBE-5024D1EC3736}"/>
              </a:ext>
            </a:extLst>
          </p:cNvPr>
          <p:cNvSpPr>
            <a:spLocks noGrp="1"/>
          </p:cNvSpPr>
          <p:nvPr>
            <p:ph type="title"/>
          </p:nvPr>
        </p:nvSpPr>
        <p:spPr/>
        <p:txBody>
          <a:bodyPr/>
          <a:lstStyle/>
          <a:p>
            <a:r>
              <a:rPr lang="en-US" altLang="zh-CN" dirty="0"/>
              <a:t>Energy</a:t>
            </a:r>
            <a:r>
              <a:rPr lang="zh-CN" altLang="en-US" dirty="0"/>
              <a:t> </a:t>
            </a:r>
            <a:r>
              <a:rPr lang="en-US" altLang="zh-CN" dirty="0"/>
              <a:t>dispatch</a:t>
            </a:r>
            <a:endParaRPr lang="zh-CN" altLang="en-US" dirty="0"/>
          </a:p>
        </p:txBody>
      </p:sp>
      <p:pic>
        <p:nvPicPr>
          <p:cNvPr id="4" name="Google Shape;64;p1" descr="徽标&#10;&#10;描述已自动生成">
            <a:extLst>
              <a:ext uri="{FF2B5EF4-FFF2-40B4-BE49-F238E27FC236}">
                <a16:creationId xmlns:a16="http://schemas.microsoft.com/office/drawing/2014/main" id="{F08F94F3-4DF0-3EF8-2AD1-11FE527C0E39}"/>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pic>
        <p:nvPicPr>
          <p:cNvPr id="2" name="图片 1">
            <a:extLst>
              <a:ext uri="{FF2B5EF4-FFF2-40B4-BE49-F238E27FC236}">
                <a16:creationId xmlns:a16="http://schemas.microsoft.com/office/drawing/2014/main" id="{21C617CD-37F5-A411-739B-AD5C0E59B863}"/>
              </a:ext>
            </a:extLst>
          </p:cNvPr>
          <p:cNvPicPr>
            <a:picLocks noChangeAspect="1"/>
          </p:cNvPicPr>
          <p:nvPr/>
        </p:nvPicPr>
        <p:blipFill>
          <a:blip r:embed="rId4"/>
          <a:stretch>
            <a:fillRect/>
          </a:stretch>
        </p:blipFill>
        <p:spPr>
          <a:xfrm>
            <a:off x="424543" y="1577516"/>
            <a:ext cx="4819973" cy="1918491"/>
          </a:xfrm>
          <a:prstGeom prst="rect">
            <a:avLst/>
          </a:prstGeom>
        </p:spPr>
      </p:pic>
      <p:pic>
        <p:nvPicPr>
          <p:cNvPr id="3" name="图片 2">
            <a:extLst>
              <a:ext uri="{FF2B5EF4-FFF2-40B4-BE49-F238E27FC236}">
                <a16:creationId xmlns:a16="http://schemas.microsoft.com/office/drawing/2014/main" id="{85D1A43C-210F-DB45-2168-754758E7846C}"/>
              </a:ext>
            </a:extLst>
          </p:cNvPr>
          <p:cNvPicPr>
            <a:picLocks noChangeAspect="1"/>
          </p:cNvPicPr>
          <p:nvPr/>
        </p:nvPicPr>
        <p:blipFill>
          <a:blip r:embed="rId5"/>
          <a:stretch>
            <a:fillRect/>
          </a:stretch>
        </p:blipFill>
        <p:spPr>
          <a:xfrm>
            <a:off x="369271" y="3496007"/>
            <a:ext cx="4875245" cy="373349"/>
          </a:xfrm>
          <a:prstGeom prst="rect">
            <a:avLst/>
          </a:prstGeom>
        </p:spPr>
      </p:pic>
      <p:pic>
        <p:nvPicPr>
          <p:cNvPr id="5" name="图片 4">
            <a:extLst>
              <a:ext uri="{FF2B5EF4-FFF2-40B4-BE49-F238E27FC236}">
                <a16:creationId xmlns:a16="http://schemas.microsoft.com/office/drawing/2014/main" id="{20C5C587-6AF9-08DA-DA52-6C873E871CED}"/>
              </a:ext>
            </a:extLst>
          </p:cNvPr>
          <p:cNvPicPr>
            <a:picLocks noChangeAspect="1"/>
          </p:cNvPicPr>
          <p:nvPr/>
        </p:nvPicPr>
        <p:blipFill>
          <a:blip r:embed="rId6"/>
          <a:stretch>
            <a:fillRect/>
          </a:stretch>
        </p:blipFill>
        <p:spPr>
          <a:xfrm>
            <a:off x="663704" y="3940768"/>
            <a:ext cx="4103914" cy="270216"/>
          </a:xfrm>
          <a:prstGeom prst="rect">
            <a:avLst/>
          </a:prstGeom>
        </p:spPr>
      </p:pic>
      <p:graphicFrame>
        <p:nvGraphicFramePr>
          <p:cNvPr id="6" name="表格 5">
            <a:extLst>
              <a:ext uri="{FF2B5EF4-FFF2-40B4-BE49-F238E27FC236}">
                <a16:creationId xmlns:a16="http://schemas.microsoft.com/office/drawing/2014/main" id="{2B039192-560B-3BE3-EA96-602FE0247D57}"/>
              </a:ext>
            </a:extLst>
          </p:cNvPr>
          <p:cNvGraphicFramePr>
            <a:graphicFrameLocks noGrp="1"/>
          </p:cNvGraphicFramePr>
          <p:nvPr>
            <p:extLst>
              <p:ext uri="{D42A27DB-BD31-4B8C-83A1-F6EECF244321}">
                <p14:modId xmlns:p14="http://schemas.microsoft.com/office/powerpoint/2010/main" val="2290476572"/>
              </p:ext>
            </p:extLst>
          </p:nvPr>
        </p:nvGraphicFramePr>
        <p:xfrm>
          <a:off x="56744" y="4385530"/>
          <a:ext cx="5826968" cy="685800"/>
        </p:xfrm>
        <a:graphic>
          <a:graphicData uri="http://schemas.openxmlformats.org/drawingml/2006/table">
            <a:tbl>
              <a:tblPr firstRow="1" bandRow="1">
                <a:tableStyleId>{93296810-A885-4BE3-A3E7-6D5BEEA58F35}</a:tableStyleId>
              </a:tblPr>
              <a:tblGrid>
                <a:gridCol w="1466461">
                  <a:extLst>
                    <a:ext uri="{9D8B030D-6E8A-4147-A177-3AD203B41FA5}">
                      <a16:colId xmlns:a16="http://schemas.microsoft.com/office/drawing/2014/main" val="3470119097"/>
                    </a:ext>
                  </a:extLst>
                </a:gridCol>
                <a:gridCol w="578498">
                  <a:extLst>
                    <a:ext uri="{9D8B030D-6E8A-4147-A177-3AD203B41FA5}">
                      <a16:colId xmlns:a16="http://schemas.microsoft.com/office/drawing/2014/main" val="3779186828"/>
                    </a:ext>
                  </a:extLst>
                </a:gridCol>
                <a:gridCol w="609600">
                  <a:extLst>
                    <a:ext uri="{9D8B030D-6E8A-4147-A177-3AD203B41FA5}">
                      <a16:colId xmlns:a16="http://schemas.microsoft.com/office/drawing/2014/main" val="979245257"/>
                    </a:ext>
                  </a:extLst>
                </a:gridCol>
                <a:gridCol w="622041">
                  <a:extLst>
                    <a:ext uri="{9D8B030D-6E8A-4147-A177-3AD203B41FA5}">
                      <a16:colId xmlns:a16="http://schemas.microsoft.com/office/drawing/2014/main" val="3657989120"/>
                    </a:ext>
                  </a:extLst>
                </a:gridCol>
                <a:gridCol w="640702">
                  <a:extLst>
                    <a:ext uri="{9D8B030D-6E8A-4147-A177-3AD203B41FA5}">
                      <a16:colId xmlns:a16="http://schemas.microsoft.com/office/drawing/2014/main" val="279455802"/>
                    </a:ext>
                  </a:extLst>
                </a:gridCol>
                <a:gridCol w="634482">
                  <a:extLst>
                    <a:ext uri="{9D8B030D-6E8A-4147-A177-3AD203B41FA5}">
                      <a16:colId xmlns:a16="http://schemas.microsoft.com/office/drawing/2014/main" val="4159030784"/>
                    </a:ext>
                  </a:extLst>
                </a:gridCol>
                <a:gridCol w="653143">
                  <a:extLst>
                    <a:ext uri="{9D8B030D-6E8A-4147-A177-3AD203B41FA5}">
                      <a16:colId xmlns:a16="http://schemas.microsoft.com/office/drawing/2014/main" val="227287048"/>
                    </a:ext>
                  </a:extLst>
                </a:gridCol>
                <a:gridCol w="622041">
                  <a:extLst>
                    <a:ext uri="{9D8B030D-6E8A-4147-A177-3AD203B41FA5}">
                      <a16:colId xmlns:a16="http://schemas.microsoft.com/office/drawing/2014/main" val="3390225097"/>
                    </a:ext>
                  </a:extLst>
                </a:gridCol>
              </a:tblGrid>
              <a:tr h="237326">
                <a:tc>
                  <a:txBody>
                    <a:bodyPr/>
                    <a:lstStyle/>
                    <a:p>
                      <a:r>
                        <a:rPr lang="en-US" altLang="zh-CN" sz="1100" dirty="0">
                          <a:latin typeface="+mn-lt"/>
                        </a:rPr>
                        <a:t>avg</a:t>
                      </a:r>
                      <a:r>
                        <a:rPr lang="zh-CN" altLang="en-US" sz="1100" dirty="0">
                          <a:latin typeface="+mn-lt"/>
                        </a:rPr>
                        <a:t> </a:t>
                      </a:r>
                      <a:r>
                        <a:rPr lang="en-US" altLang="zh-CN" sz="1100" dirty="0">
                          <a:latin typeface="+mn-lt"/>
                        </a:rPr>
                        <a:t>GPU</a:t>
                      </a:r>
                      <a:r>
                        <a:rPr lang="zh-CN" altLang="en-US" sz="1100" dirty="0">
                          <a:latin typeface="+mn-lt"/>
                        </a:rPr>
                        <a:t> </a:t>
                      </a:r>
                      <a:r>
                        <a:rPr lang="en-US" altLang="zh-CN" sz="1100" dirty="0">
                          <a:latin typeface="+mn-lt"/>
                        </a:rPr>
                        <a:t>power</a:t>
                      </a:r>
                      <a:r>
                        <a:rPr lang="zh-CN" altLang="en-US" sz="1100" dirty="0">
                          <a:latin typeface="+mn-lt"/>
                        </a:rPr>
                        <a:t> </a:t>
                      </a:r>
                      <a:r>
                        <a:rPr lang="en-US" altLang="zh-CN" sz="1100" dirty="0">
                          <a:latin typeface="+mn-lt"/>
                        </a:rPr>
                        <a:t>/</a:t>
                      </a:r>
                      <a:r>
                        <a:rPr lang="zh-CN" altLang="en-US" sz="1100" dirty="0">
                          <a:latin typeface="+mn-lt"/>
                        </a:rPr>
                        <a:t> </a:t>
                      </a:r>
                      <a:r>
                        <a:rPr lang="en-US" altLang="zh-CN" sz="1100" dirty="0">
                          <a:latin typeface="+mn-lt"/>
                        </a:rPr>
                        <a:t>W</a:t>
                      </a:r>
                      <a:endParaRPr lang="zh-CN" altLang="en-US" sz="1100" dirty="0">
                        <a:latin typeface="+mn-lt"/>
                      </a:endParaRPr>
                    </a:p>
                  </a:txBody>
                  <a:tcPr/>
                </a:tc>
                <a:tc>
                  <a:txBody>
                    <a:bodyPr/>
                    <a:lstStyle/>
                    <a:p>
                      <a:r>
                        <a:rPr lang="en-US" altLang="zh-CN" sz="1100" dirty="0">
                          <a:latin typeface="+mn-lt"/>
                        </a:rPr>
                        <a:t>100</a:t>
                      </a:r>
                      <a:endParaRPr lang="zh-CN" altLang="en-US" sz="1100" dirty="0">
                        <a:latin typeface="+mn-lt"/>
                      </a:endParaRPr>
                    </a:p>
                  </a:txBody>
                  <a:tcPr/>
                </a:tc>
                <a:tc>
                  <a:txBody>
                    <a:bodyPr/>
                    <a:lstStyle/>
                    <a:p>
                      <a:r>
                        <a:rPr lang="en-US" altLang="zh-CN" sz="1100" dirty="0">
                          <a:latin typeface="+mn-lt"/>
                        </a:rPr>
                        <a:t>125</a:t>
                      </a:r>
                      <a:endParaRPr lang="zh-CN" altLang="en-US" sz="1100" dirty="0">
                        <a:latin typeface="+mn-lt"/>
                      </a:endParaRPr>
                    </a:p>
                  </a:txBody>
                  <a:tcPr/>
                </a:tc>
                <a:tc>
                  <a:txBody>
                    <a:bodyPr/>
                    <a:lstStyle/>
                    <a:p>
                      <a:r>
                        <a:rPr lang="en-US" altLang="zh-CN" sz="1100" dirty="0">
                          <a:latin typeface="+mn-lt"/>
                        </a:rPr>
                        <a:t>150</a:t>
                      </a:r>
                      <a:endParaRPr lang="zh-CN" altLang="en-US" sz="1100" dirty="0">
                        <a:latin typeface="+mn-lt"/>
                      </a:endParaRPr>
                    </a:p>
                  </a:txBody>
                  <a:tcPr/>
                </a:tc>
                <a:tc>
                  <a:txBody>
                    <a:bodyPr/>
                    <a:lstStyle/>
                    <a:p>
                      <a:r>
                        <a:rPr lang="en-US" altLang="zh-CN" sz="1100" dirty="0">
                          <a:latin typeface="+mn-lt"/>
                        </a:rPr>
                        <a:t>175</a:t>
                      </a:r>
                      <a:endParaRPr lang="zh-CN" altLang="en-US" sz="1100" dirty="0">
                        <a:latin typeface="+mn-lt"/>
                      </a:endParaRPr>
                    </a:p>
                  </a:txBody>
                  <a:tcPr/>
                </a:tc>
                <a:tc>
                  <a:txBody>
                    <a:bodyPr/>
                    <a:lstStyle/>
                    <a:p>
                      <a:r>
                        <a:rPr lang="en-US" altLang="zh-CN" sz="1100" dirty="0">
                          <a:latin typeface="+mn-lt"/>
                        </a:rPr>
                        <a:t>200</a:t>
                      </a:r>
                      <a:endParaRPr lang="zh-CN" altLang="en-US" sz="1100" dirty="0">
                        <a:latin typeface="+mn-lt"/>
                      </a:endParaRPr>
                    </a:p>
                  </a:txBody>
                  <a:tcPr/>
                </a:tc>
                <a:tc>
                  <a:txBody>
                    <a:bodyPr/>
                    <a:lstStyle/>
                    <a:p>
                      <a:r>
                        <a:rPr lang="en-US" altLang="zh-CN" sz="1100" dirty="0">
                          <a:latin typeface="+mn-lt"/>
                        </a:rPr>
                        <a:t>225</a:t>
                      </a:r>
                      <a:endParaRPr lang="zh-CN" altLang="en-US" sz="1100" dirty="0">
                        <a:latin typeface="+mn-lt"/>
                      </a:endParaRPr>
                    </a:p>
                  </a:txBody>
                  <a:tcPr/>
                </a:tc>
                <a:tc>
                  <a:txBody>
                    <a:bodyPr/>
                    <a:lstStyle/>
                    <a:p>
                      <a:r>
                        <a:rPr lang="en-US" altLang="zh-CN" sz="1100" dirty="0">
                          <a:latin typeface="+mn-lt"/>
                        </a:rPr>
                        <a:t>250</a:t>
                      </a:r>
                      <a:endParaRPr lang="zh-CN" altLang="en-US" sz="1100" dirty="0">
                        <a:latin typeface="+mn-lt"/>
                      </a:endParaRPr>
                    </a:p>
                  </a:txBody>
                  <a:tcPr/>
                </a:tc>
                <a:extLst>
                  <a:ext uri="{0D108BD9-81ED-4DB2-BD59-A6C34878D82A}">
                    <a16:rowId xmlns:a16="http://schemas.microsoft.com/office/drawing/2014/main" val="2320214900"/>
                  </a:ext>
                </a:extLst>
              </a:tr>
              <a:tr h="237326">
                <a:tc>
                  <a:txBody>
                    <a:bodyPr/>
                    <a:lstStyle/>
                    <a:p>
                      <a:r>
                        <a:rPr lang="en-US" altLang="zh-CN" sz="1100" dirty="0">
                          <a:latin typeface="+mn-lt"/>
                        </a:rPr>
                        <a:t>Training</a:t>
                      </a:r>
                      <a:r>
                        <a:rPr lang="zh-CN" altLang="en-US" sz="1100" dirty="0">
                          <a:latin typeface="+mn-lt"/>
                        </a:rPr>
                        <a:t> </a:t>
                      </a:r>
                      <a:r>
                        <a:rPr lang="en-US" altLang="zh-CN" sz="1100" dirty="0">
                          <a:latin typeface="+mn-lt"/>
                        </a:rPr>
                        <a:t>time</a:t>
                      </a:r>
                      <a:r>
                        <a:rPr lang="zh-CN" altLang="en-US" sz="1100" dirty="0">
                          <a:latin typeface="+mn-lt"/>
                        </a:rPr>
                        <a:t> </a:t>
                      </a:r>
                      <a:r>
                        <a:rPr lang="en-US" altLang="zh-CN" sz="1100" dirty="0">
                          <a:latin typeface="+mn-lt"/>
                        </a:rPr>
                        <a:t>/</a:t>
                      </a:r>
                      <a:r>
                        <a:rPr lang="zh-CN" altLang="en-US" sz="1100" dirty="0">
                          <a:latin typeface="+mn-lt"/>
                        </a:rPr>
                        <a:t> </a:t>
                      </a:r>
                      <a:r>
                        <a:rPr lang="en-US" altLang="zh-CN" sz="1100" dirty="0">
                          <a:latin typeface="+mn-lt"/>
                        </a:rPr>
                        <a:t>s</a:t>
                      </a:r>
                      <a:r>
                        <a:rPr lang="zh-CN" altLang="en-US" sz="1100" dirty="0">
                          <a:latin typeface="+mn-lt"/>
                        </a:rPr>
                        <a:t> </a:t>
                      </a:r>
                      <a:r>
                        <a:rPr lang="en-US" altLang="zh-CN" sz="1100" dirty="0">
                          <a:latin typeface="+mn-lt"/>
                        </a:rPr>
                        <a:t>(approximate)</a:t>
                      </a:r>
                      <a:endParaRPr lang="zh-CN" altLang="en-US" sz="1100" dirty="0">
                        <a:latin typeface="+mn-lt"/>
                      </a:endParaRPr>
                    </a:p>
                  </a:txBody>
                  <a:tcPr/>
                </a:tc>
                <a:tc>
                  <a:txBody>
                    <a:bodyPr/>
                    <a:lstStyle/>
                    <a:p>
                      <a:r>
                        <a:rPr lang="en-US" altLang="zh-CN" sz="1100" dirty="0">
                          <a:latin typeface="+mn-lt"/>
                        </a:rPr>
                        <a:t>60000</a:t>
                      </a:r>
                    </a:p>
                  </a:txBody>
                  <a:tcPr/>
                </a:tc>
                <a:tc>
                  <a:txBody>
                    <a:bodyPr/>
                    <a:lstStyle/>
                    <a:p>
                      <a:r>
                        <a:rPr lang="en-US" altLang="zh-CN" sz="1100" dirty="0">
                          <a:latin typeface="+mn-lt"/>
                        </a:rPr>
                        <a:t>50000</a:t>
                      </a:r>
                      <a:endParaRPr lang="zh-CN" altLang="en-US" sz="1100" dirty="0">
                        <a:latin typeface="+mn-lt"/>
                      </a:endParaRPr>
                    </a:p>
                  </a:txBody>
                  <a:tcPr/>
                </a:tc>
                <a:tc>
                  <a:txBody>
                    <a:bodyPr/>
                    <a:lstStyle/>
                    <a:p>
                      <a:r>
                        <a:rPr lang="en-US" altLang="zh-CN" sz="1100" dirty="0">
                          <a:latin typeface="+mn-lt"/>
                        </a:rPr>
                        <a:t>46000</a:t>
                      </a:r>
                      <a:endParaRPr lang="zh-CN" altLang="en-US" sz="1100" dirty="0">
                        <a:latin typeface="+mn-lt"/>
                      </a:endParaRPr>
                    </a:p>
                  </a:txBody>
                  <a:tcPr/>
                </a:tc>
                <a:tc>
                  <a:txBody>
                    <a:bodyPr/>
                    <a:lstStyle/>
                    <a:p>
                      <a:r>
                        <a:rPr lang="en-US" altLang="zh-CN" sz="1100" dirty="0">
                          <a:latin typeface="+mn-lt"/>
                        </a:rPr>
                        <a:t>45000</a:t>
                      </a:r>
                      <a:endParaRPr lang="zh-CN" altLang="en-US" sz="1100" dirty="0">
                        <a:latin typeface="+mn-lt"/>
                      </a:endParaRPr>
                    </a:p>
                  </a:txBody>
                  <a:tcPr/>
                </a:tc>
                <a:tc>
                  <a:txBody>
                    <a:bodyPr/>
                    <a:lstStyle/>
                    <a:p>
                      <a:r>
                        <a:rPr lang="en-US" altLang="zh-CN" sz="1100" dirty="0">
                          <a:latin typeface="+mn-lt"/>
                        </a:rPr>
                        <a:t>44000</a:t>
                      </a:r>
                      <a:endParaRPr lang="zh-CN" altLang="en-US" sz="1100" dirty="0">
                        <a:latin typeface="+mn-lt"/>
                      </a:endParaRPr>
                    </a:p>
                  </a:txBody>
                  <a:tcPr/>
                </a:tc>
                <a:tc>
                  <a:txBody>
                    <a:bodyPr/>
                    <a:lstStyle/>
                    <a:p>
                      <a:r>
                        <a:rPr lang="en-US" altLang="zh-CN" sz="1100" dirty="0">
                          <a:latin typeface="+mn-lt"/>
                        </a:rPr>
                        <a:t>42000</a:t>
                      </a:r>
                      <a:endParaRPr lang="zh-CN" altLang="en-US" sz="1100" dirty="0">
                        <a:latin typeface="+mn-lt"/>
                      </a:endParaRPr>
                    </a:p>
                  </a:txBody>
                  <a:tcPr/>
                </a:tc>
                <a:tc>
                  <a:txBody>
                    <a:bodyPr/>
                    <a:lstStyle/>
                    <a:p>
                      <a:r>
                        <a:rPr lang="en-US" altLang="zh-CN" sz="1100" dirty="0">
                          <a:latin typeface="+mn-lt"/>
                        </a:rPr>
                        <a:t>40000</a:t>
                      </a:r>
                    </a:p>
                  </a:txBody>
                  <a:tcPr/>
                </a:tc>
                <a:extLst>
                  <a:ext uri="{0D108BD9-81ED-4DB2-BD59-A6C34878D82A}">
                    <a16:rowId xmlns:a16="http://schemas.microsoft.com/office/drawing/2014/main" val="3089867000"/>
                  </a:ext>
                </a:extLst>
              </a:tr>
            </a:tbl>
          </a:graphicData>
        </a:graphic>
      </p:graphicFrame>
      <p:sp>
        <p:nvSpPr>
          <p:cNvPr id="8" name="文本框 7">
            <a:extLst>
              <a:ext uri="{FF2B5EF4-FFF2-40B4-BE49-F238E27FC236}">
                <a16:creationId xmlns:a16="http://schemas.microsoft.com/office/drawing/2014/main" id="{E4FEB449-3F84-9135-3B23-1F614A3048E5}"/>
              </a:ext>
            </a:extLst>
          </p:cNvPr>
          <p:cNvSpPr txBox="1"/>
          <p:nvPr/>
        </p:nvSpPr>
        <p:spPr>
          <a:xfrm>
            <a:off x="100287" y="1208184"/>
            <a:ext cx="1881669" cy="369332"/>
          </a:xfrm>
          <a:prstGeom prst="rect">
            <a:avLst/>
          </a:prstGeom>
          <a:noFill/>
        </p:spPr>
        <p:txBody>
          <a:bodyPr wrap="none" rtlCol="0">
            <a:spAutoFit/>
          </a:bodyPr>
          <a:lstStyle/>
          <a:p>
            <a:r>
              <a:rPr kumimoji="1" lang="en-US" altLang="zh-CN" dirty="0"/>
              <a:t>Training</a:t>
            </a:r>
            <a:r>
              <a:rPr kumimoji="1" lang="zh-CN" altLang="en-US" dirty="0"/>
              <a:t> </a:t>
            </a:r>
            <a:r>
              <a:rPr kumimoji="1" lang="en-US" altLang="zh-CN" dirty="0"/>
              <a:t>process</a:t>
            </a:r>
            <a:endParaRPr kumimoji="1" lang="zh-CN" altLang="en-US" dirty="0"/>
          </a:p>
        </p:txBody>
      </p:sp>
      <p:sp>
        <p:nvSpPr>
          <p:cNvPr id="9" name="文本框 8">
            <a:extLst>
              <a:ext uri="{FF2B5EF4-FFF2-40B4-BE49-F238E27FC236}">
                <a16:creationId xmlns:a16="http://schemas.microsoft.com/office/drawing/2014/main" id="{60DF0AAF-B816-96E3-B44D-45D59B7884BE}"/>
              </a:ext>
            </a:extLst>
          </p:cNvPr>
          <p:cNvSpPr txBox="1"/>
          <p:nvPr/>
        </p:nvSpPr>
        <p:spPr>
          <a:xfrm>
            <a:off x="6388359" y="1208184"/>
            <a:ext cx="1814920" cy="338554"/>
          </a:xfrm>
          <a:prstGeom prst="rect">
            <a:avLst/>
          </a:prstGeom>
          <a:noFill/>
        </p:spPr>
        <p:txBody>
          <a:bodyPr wrap="none" rtlCol="0">
            <a:spAutoFit/>
          </a:bodyPr>
          <a:lstStyle/>
          <a:p>
            <a:r>
              <a:rPr kumimoji="1" lang="en-US" altLang="zh-CN" sz="1600" dirty="0"/>
              <a:t>Objective</a:t>
            </a:r>
            <a:r>
              <a:rPr kumimoji="1" lang="zh-CN" altLang="en-US" sz="1600" dirty="0"/>
              <a:t> </a:t>
            </a:r>
            <a:r>
              <a:rPr kumimoji="1" lang="en-US" altLang="zh-CN" sz="1600" dirty="0"/>
              <a:t>function</a:t>
            </a:r>
            <a:endParaRPr kumimoji="1" lang="zh-CN" altLang="en-US" sz="1600" dirty="0"/>
          </a:p>
        </p:txBody>
      </p:sp>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873DA448-D0DF-A0EA-9BD7-F6877D1D0C0A}"/>
                  </a:ext>
                </a:extLst>
              </p:cNvPr>
              <p:cNvSpPr txBox="1"/>
              <p:nvPr/>
            </p:nvSpPr>
            <p:spPr>
              <a:xfrm>
                <a:off x="8263811" y="2009745"/>
                <a:ext cx="943976" cy="69737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1600" b="0" i="1" smtClean="0">
                          <a:latin typeface="Cambria Math" panose="02040503050406030204" pitchFamily="18" charset="0"/>
                        </a:rPr>
                        <m:t>𝑚𝑖𝑛</m:t>
                      </m:r>
                      <m:nary>
                        <m:naryPr>
                          <m:chr m:val="∑"/>
                          <m:ctrlPr>
                            <a:rPr kumimoji="1" lang="en-US" altLang="zh-CN" sz="1600" b="0" i="1" smtClean="0">
                              <a:latin typeface="Cambria Math" panose="02040503050406030204" pitchFamily="18" charset="0"/>
                            </a:rPr>
                          </m:ctrlPr>
                        </m:naryPr>
                        <m:sub>
                          <m:r>
                            <m:rPr>
                              <m:brk m:alnAt="23"/>
                            </m:rPr>
                            <a:rPr kumimoji="1" lang="en-US" altLang="zh-CN" sz="1600" b="0" i="1" smtClean="0">
                              <a:latin typeface="Cambria Math" panose="02040503050406030204" pitchFamily="18" charset="0"/>
                            </a:rPr>
                            <m:t>𝑡</m:t>
                          </m:r>
                          <m:r>
                            <a:rPr kumimoji="1" lang="en-US" altLang="zh-CN" sz="1600" b="0" i="1" smtClean="0">
                              <a:latin typeface="Cambria Math" panose="02040503050406030204" pitchFamily="18" charset="0"/>
                            </a:rPr>
                            <m:t>=1</m:t>
                          </m:r>
                        </m:sub>
                        <m:sup>
                          <m:r>
                            <m:rPr>
                              <m:sty m:val="p"/>
                            </m:rPr>
                            <a:rPr kumimoji="1" lang="en-US" altLang="zh-CN" sz="1600" i="1">
                              <a:latin typeface="Cambria Math" panose="02040503050406030204" pitchFamily="18" charset="0"/>
                            </a:rPr>
                            <m:t>T</m:t>
                          </m:r>
                        </m:sup>
                        <m:e>
                          <m:sSub>
                            <m:sSubPr>
                              <m:ctrlPr>
                                <a:rPr kumimoji="1" lang="en-US" altLang="zh-CN" sz="1600" b="0" i="1" smtClean="0">
                                  <a:latin typeface="Cambria Math" panose="02040503050406030204" pitchFamily="18" charset="0"/>
                                </a:rPr>
                              </m:ctrlPr>
                            </m:sSubPr>
                            <m:e>
                              <m:r>
                                <a:rPr kumimoji="1" lang="en-US" altLang="zh-CN" sz="1600" b="0" i="1" smtClean="0">
                                  <a:latin typeface="Cambria Math" panose="02040503050406030204" pitchFamily="18" charset="0"/>
                                </a:rPr>
                                <m:t>𝐶</m:t>
                              </m:r>
                            </m:e>
                            <m:sub>
                              <m:r>
                                <a:rPr kumimoji="1" lang="en-US" altLang="zh-CN" sz="1600" b="0" i="1" smtClean="0">
                                  <a:latin typeface="Cambria Math" panose="02040503050406030204" pitchFamily="18" charset="0"/>
                                </a:rPr>
                                <m:t>𝑡</m:t>
                              </m:r>
                            </m:sub>
                          </m:sSub>
                        </m:e>
                      </m:nary>
                    </m:oMath>
                  </m:oMathPara>
                </a14:m>
                <a:endParaRPr kumimoji="1" lang="zh-CN" altLang="en-US" sz="1600" dirty="0"/>
              </a:p>
            </p:txBody>
          </p:sp>
        </mc:Choice>
        <mc:Fallback xmlns="">
          <p:sp>
            <p:nvSpPr>
              <p:cNvPr id="13" name="文本框 12">
                <a:extLst>
                  <a:ext uri="{FF2B5EF4-FFF2-40B4-BE49-F238E27FC236}">
                    <a16:creationId xmlns:a16="http://schemas.microsoft.com/office/drawing/2014/main" id="{873DA448-D0DF-A0EA-9BD7-F6877D1D0C0A}"/>
                  </a:ext>
                </a:extLst>
              </p:cNvPr>
              <p:cNvSpPr txBox="1">
                <a:spLocks noRot="1" noChangeAspect="1" noMove="1" noResize="1" noEditPoints="1" noAdjustHandles="1" noChangeArrowheads="1" noChangeShapeType="1" noTextEdit="1"/>
              </p:cNvSpPr>
              <p:nvPr/>
            </p:nvSpPr>
            <p:spPr>
              <a:xfrm>
                <a:off x="8263811" y="2009745"/>
                <a:ext cx="943976" cy="697370"/>
              </a:xfrm>
              <a:prstGeom prst="rect">
                <a:avLst/>
              </a:prstGeom>
              <a:blipFill>
                <a:blip r:embed="rId7"/>
                <a:stretch>
                  <a:fillRect l="-38667" t="-112500" r="-29333" b="-17678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874010A4-AED0-90AE-B51A-6E7669FCA3F0}"/>
                  </a:ext>
                </a:extLst>
              </p:cNvPr>
              <p:cNvSpPr txBox="1"/>
              <p:nvPr/>
            </p:nvSpPr>
            <p:spPr>
              <a:xfrm>
                <a:off x="6549485" y="2827047"/>
                <a:ext cx="4481163" cy="307777"/>
              </a:xfrm>
              <a:prstGeom prst="rect">
                <a:avLst/>
              </a:prstGeom>
              <a:noFill/>
            </p:spPr>
            <p:txBody>
              <a:bodyPr wrap="none" rtlCol="0">
                <a:spAutoFit/>
              </a:bodyPr>
              <a:lstStyle/>
              <a:p>
                <a14:m>
                  <m:oMath xmlns:m="http://schemas.openxmlformats.org/officeDocument/2006/math">
                    <m:sSub>
                      <m:sSubPr>
                        <m:ctrlPr>
                          <a:rPr kumimoji="1" lang="en-US" altLang="zh-CN" sz="1400" b="0" i="1" smtClean="0">
                            <a:latin typeface="Cambria Math" panose="02040503050406030204" pitchFamily="18" charset="0"/>
                          </a:rPr>
                        </m:ctrlPr>
                      </m:sSubPr>
                      <m:e>
                        <m:r>
                          <a:rPr kumimoji="1" lang="en-US" altLang="zh-CN" sz="1400" b="0" i="1" smtClean="0">
                            <a:latin typeface="Cambria Math" panose="02040503050406030204" pitchFamily="18" charset="0"/>
                          </a:rPr>
                          <m:t>𝐶</m:t>
                        </m:r>
                      </m:e>
                      <m:sub>
                        <m:r>
                          <a:rPr kumimoji="1" lang="en-US" altLang="zh-CN" sz="1400" b="0" i="1" smtClean="0">
                            <a:latin typeface="Cambria Math" panose="02040503050406030204" pitchFamily="18" charset="0"/>
                          </a:rPr>
                          <m:t>𝑡</m:t>
                        </m:r>
                      </m:sub>
                    </m:sSub>
                  </m:oMath>
                </a14:m>
                <a:r>
                  <a:rPr kumimoji="1" lang="zh-CN" altLang="en-US" sz="1400" dirty="0"/>
                  <a:t> </a:t>
                </a:r>
                <a:r>
                  <a:rPr kumimoji="1" lang="en-US" altLang="zh-CN" sz="1400" dirty="0"/>
                  <a:t>(</a:t>
                </a:r>
                <a14:m>
                  <m:oMath xmlns:m="http://schemas.openxmlformats.org/officeDocument/2006/math">
                    <m:r>
                      <a:rPr kumimoji="1" lang="zh-CN" altLang="en-US" sz="1400" i="1" dirty="0">
                        <a:latin typeface="Cambria Math" panose="02040503050406030204" pitchFamily="18" charset="0"/>
                      </a:rPr>
                      <m:t>€</m:t>
                    </m:r>
                  </m:oMath>
                </a14:m>
                <a:r>
                  <a:rPr kumimoji="1" lang="en-US" altLang="zh-CN" sz="1400" dirty="0"/>
                  <a:t>):</a:t>
                </a:r>
                <a:r>
                  <a:rPr kumimoji="1" lang="zh-CN" altLang="en-US" sz="1400" dirty="0"/>
                  <a:t> </a:t>
                </a:r>
                <a:r>
                  <a:rPr kumimoji="1" lang="en-US" altLang="zh-CN" sz="1400" dirty="0"/>
                  <a:t>electricity</a:t>
                </a:r>
                <a:r>
                  <a:rPr kumimoji="1" lang="zh-CN" altLang="en-US" sz="1400" dirty="0"/>
                  <a:t> </a:t>
                </a:r>
                <a:r>
                  <a:rPr kumimoji="1" lang="en-US" altLang="zh-CN" sz="1400" dirty="0"/>
                  <a:t>cost</a:t>
                </a:r>
                <a:r>
                  <a:rPr kumimoji="1" lang="zh-CN" altLang="en-US" sz="1400" dirty="0"/>
                  <a:t> </a:t>
                </a:r>
                <a:r>
                  <a:rPr kumimoji="1" lang="en-US" altLang="zh-CN" sz="1400" dirty="0"/>
                  <a:t>of</a:t>
                </a:r>
                <a:r>
                  <a:rPr kumimoji="1" lang="zh-CN" altLang="en-US" sz="1400" dirty="0"/>
                  <a:t> </a:t>
                </a:r>
                <a:r>
                  <a:rPr kumimoji="1" lang="en-US" altLang="zh-CN" sz="1400" dirty="0"/>
                  <a:t>each</a:t>
                </a:r>
                <a:r>
                  <a:rPr kumimoji="1" lang="zh-CN" altLang="en-US" sz="1400" dirty="0"/>
                  <a:t> </a:t>
                </a:r>
                <a:r>
                  <a:rPr kumimoji="1" lang="en-US" altLang="zh-CN" sz="1400" dirty="0"/>
                  <a:t>time</a:t>
                </a:r>
                <a:r>
                  <a:rPr kumimoji="1" lang="zh-CN" altLang="en-US" sz="1400" dirty="0"/>
                  <a:t> </a:t>
                </a:r>
                <a:r>
                  <a:rPr kumimoji="1" lang="en-US" altLang="zh-CN" sz="1400" dirty="0"/>
                  <a:t>slot</a:t>
                </a:r>
                <a:r>
                  <a:rPr kumimoji="1" lang="zh-CN" altLang="en-US" sz="1400" dirty="0"/>
                  <a:t> </a:t>
                </a:r>
                <a:r>
                  <a:rPr kumimoji="1" lang="en-US" altLang="zh-CN" sz="1400" dirty="0"/>
                  <a:t>by</a:t>
                </a:r>
                <a:r>
                  <a:rPr kumimoji="1" lang="zh-CN" altLang="en-US" sz="1400" dirty="0"/>
                  <a:t> </a:t>
                </a:r>
                <a:r>
                  <a:rPr kumimoji="1" lang="en-US" altLang="zh-CN" sz="1400" dirty="0"/>
                  <a:t>data</a:t>
                </a:r>
                <a:r>
                  <a:rPr kumimoji="1" lang="zh-CN" altLang="en-US" sz="1400" dirty="0"/>
                  <a:t> </a:t>
                </a:r>
                <a:r>
                  <a:rPr kumimoji="1" lang="en-US" altLang="zh-CN" sz="1400" dirty="0"/>
                  <a:t>center</a:t>
                </a:r>
                <a:endParaRPr kumimoji="1" lang="zh-CN" altLang="en-US" sz="1400" dirty="0"/>
              </a:p>
            </p:txBody>
          </p:sp>
        </mc:Choice>
        <mc:Fallback xmlns="">
          <p:sp>
            <p:nvSpPr>
              <p:cNvPr id="20" name="文本框 19">
                <a:extLst>
                  <a:ext uri="{FF2B5EF4-FFF2-40B4-BE49-F238E27FC236}">
                    <a16:creationId xmlns:a16="http://schemas.microsoft.com/office/drawing/2014/main" id="{874010A4-AED0-90AE-B51A-6E7669FCA3F0}"/>
                  </a:ext>
                </a:extLst>
              </p:cNvPr>
              <p:cNvSpPr txBox="1">
                <a:spLocks noRot="1" noChangeAspect="1" noMove="1" noResize="1" noEditPoints="1" noAdjustHandles="1" noChangeArrowheads="1" noChangeShapeType="1" noTextEdit="1"/>
              </p:cNvSpPr>
              <p:nvPr/>
            </p:nvSpPr>
            <p:spPr>
              <a:xfrm>
                <a:off x="6549485" y="2827047"/>
                <a:ext cx="4481163" cy="307777"/>
              </a:xfrm>
              <a:prstGeom prst="rect">
                <a:avLst/>
              </a:prstGeom>
              <a:blipFill>
                <a:blip r:embed="rId8"/>
                <a:stretch>
                  <a:fillRect t="-4000" b="-24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文本框 21">
                <a:extLst>
                  <a:ext uri="{FF2B5EF4-FFF2-40B4-BE49-F238E27FC236}">
                    <a16:creationId xmlns:a16="http://schemas.microsoft.com/office/drawing/2014/main" id="{EE472ED0-77C6-0513-BDA5-E9564270980B}"/>
                  </a:ext>
                </a:extLst>
              </p:cNvPr>
              <p:cNvSpPr txBox="1"/>
              <p:nvPr/>
            </p:nvSpPr>
            <p:spPr>
              <a:xfrm>
                <a:off x="6282008" y="4067540"/>
                <a:ext cx="5390893" cy="26231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1400" i="1" smtClean="0">
                              <a:latin typeface="Cambria Math" panose="02040503050406030204" pitchFamily="18" charset="0"/>
                            </a:rPr>
                          </m:ctrlPr>
                        </m:sSubPr>
                        <m:e>
                          <m:r>
                            <a:rPr kumimoji="1" lang="en-US" altLang="zh-CN" sz="1400" b="0" i="1" smtClean="0">
                              <a:latin typeface="Cambria Math" panose="02040503050406030204" pitchFamily="18" charset="0"/>
                            </a:rPr>
                            <m:t>𝐶</m:t>
                          </m:r>
                        </m:e>
                        <m:sub>
                          <m:r>
                            <a:rPr kumimoji="1" lang="en-US" altLang="zh-CN" sz="1400" b="0" i="1" smtClean="0">
                              <a:latin typeface="Cambria Math" panose="02040503050406030204" pitchFamily="18" charset="0"/>
                            </a:rPr>
                            <m:t>𝑡</m:t>
                          </m:r>
                        </m:sub>
                      </m:sSub>
                      <m:r>
                        <a:rPr kumimoji="1" lang="en-US" altLang="zh-CN" sz="1400" i="1" smtClean="0">
                          <a:latin typeface="Cambria Math" panose="02040503050406030204" pitchFamily="18" charset="0"/>
                        </a:rPr>
                        <m:t>=</m:t>
                      </m:r>
                      <m:sSubSup>
                        <m:sSubSupPr>
                          <m:ctrlPr>
                            <a:rPr kumimoji="1" lang="el-GR" altLang="zh-CN" sz="1400" i="1" smtClean="0">
                              <a:latin typeface="Cambria Math" panose="02040503050406030204" pitchFamily="18" charset="0"/>
                            </a:rPr>
                          </m:ctrlPr>
                        </m:sSubSupPr>
                        <m:e>
                          <m:r>
                            <a:rPr kumimoji="1" lang="en-US" altLang="zh-CN" sz="1400" b="0" i="1" smtClean="0">
                              <a:latin typeface="Cambria Math" panose="02040503050406030204" pitchFamily="18" charset="0"/>
                            </a:rPr>
                            <m:t>𝐺</m:t>
                          </m:r>
                        </m:e>
                        <m:sub>
                          <m:r>
                            <a:rPr kumimoji="1" lang="en-US" altLang="zh-CN" sz="1400" b="0" i="1" smtClean="0">
                              <a:latin typeface="Cambria Math" panose="02040503050406030204" pitchFamily="18" charset="0"/>
                            </a:rPr>
                            <m:t>𝑡</m:t>
                          </m:r>
                        </m:sub>
                        <m:sup>
                          <m:r>
                            <a:rPr kumimoji="1" lang="en-US" altLang="zh-CN" sz="1400" b="0" i="1" smtClean="0">
                              <a:latin typeface="Cambria Math" panose="02040503050406030204" pitchFamily="18" charset="0"/>
                            </a:rPr>
                            <m:t>𝑠𝑜𝑙𝑎𝑟</m:t>
                          </m:r>
                        </m:sup>
                      </m:sSubSup>
                      <m:r>
                        <a:rPr kumimoji="1" lang="en-US" altLang="zh-CN" sz="1400" i="1">
                          <a:latin typeface="Cambria Math" panose="02040503050406030204" pitchFamily="18" charset="0"/>
                          <a:ea typeface="Cambria Math" panose="02040503050406030204" pitchFamily="18" charset="0"/>
                        </a:rPr>
                        <m:t>∙</m:t>
                      </m:r>
                      <m:r>
                        <a:rPr kumimoji="1" lang="zh-CN" altLang="en-US" sz="1400" i="1">
                          <a:latin typeface="Cambria Math" panose="02040503050406030204" pitchFamily="18" charset="0"/>
                        </a:rPr>
                        <m:t>∆</m:t>
                      </m:r>
                      <m:r>
                        <a:rPr kumimoji="1" lang="en-US" altLang="zh-CN" sz="1400" b="0" i="1" smtClean="0">
                          <a:latin typeface="Cambria Math" panose="02040503050406030204" pitchFamily="18" charset="0"/>
                        </a:rPr>
                        <m:t>𝑇</m:t>
                      </m:r>
                      <m:r>
                        <a:rPr kumimoji="1" lang="en-US" altLang="zh-CN" sz="1400" i="1">
                          <a:latin typeface="Cambria Math" panose="02040503050406030204" pitchFamily="18" charset="0"/>
                          <a:ea typeface="Cambria Math" panose="02040503050406030204" pitchFamily="18" charset="0"/>
                        </a:rPr>
                        <m:t>∙</m:t>
                      </m:r>
                      <m:sSubSup>
                        <m:sSubSupPr>
                          <m:ctrlPr>
                            <a:rPr kumimoji="1" lang="el-GR" altLang="zh-CN" sz="1400" i="1">
                              <a:latin typeface="Cambria Math" panose="02040503050406030204" pitchFamily="18" charset="0"/>
                            </a:rPr>
                          </m:ctrlPr>
                        </m:sSubSupPr>
                        <m:e>
                          <m:r>
                            <a:rPr kumimoji="1" lang="en-US" altLang="zh-CN" sz="1400" b="0" i="1" smtClean="0">
                              <a:latin typeface="Cambria Math" panose="02040503050406030204" pitchFamily="18" charset="0"/>
                            </a:rPr>
                            <m:t>𝑄</m:t>
                          </m:r>
                        </m:e>
                        <m:sub>
                          <m:r>
                            <a:rPr kumimoji="1" lang="en-US" altLang="zh-CN" sz="1400" i="1">
                              <a:latin typeface="Cambria Math" panose="02040503050406030204" pitchFamily="18" charset="0"/>
                            </a:rPr>
                            <m:t>𝑡</m:t>
                          </m:r>
                        </m:sub>
                        <m:sup>
                          <m:r>
                            <a:rPr kumimoji="1" lang="en-US" altLang="zh-CN" sz="1400" i="1">
                              <a:latin typeface="Cambria Math" panose="02040503050406030204" pitchFamily="18" charset="0"/>
                            </a:rPr>
                            <m:t>𝑠𝑜𝑙𝑎𝑟</m:t>
                          </m:r>
                        </m:sup>
                      </m:sSubSup>
                      <m:r>
                        <a:rPr kumimoji="1" lang="en-US" altLang="zh-CN" sz="1400" b="0" i="1" smtClean="0">
                          <a:latin typeface="Cambria Math" panose="02040503050406030204" pitchFamily="18" charset="0"/>
                        </a:rPr>
                        <m:t>+</m:t>
                      </m:r>
                      <m:sSubSup>
                        <m:sSubSupPr>
                          <m:ctrlPr>
                            <a:rPr kumimoji="1" lang="el-GR" altLang="zh-CN" sz="1400" i="1">
                              <a:latin typeface="Cambria Math" panose="02040503050406030204" pitchFamily="18" charset="0"/>
                            </a:rPr>
                          </m:ctrlPr>
                        </m:sSubSupPr>
                        <m:e>
                          <m:r>
                            <a:rPr kumimoji="1" lang="en-US" altLang="zh-CN" sz="1400" b="0" i="1" smtClean="0">
                              <a:latin typeface="Cambria Math" panose="02040503050406030204" pitchFamily="18" charset="0"/>
                            </a:rPr>
                            <m:t>𝐺</m:t>
                          </m:r>
                        </m:e>
                        <m:sub>
                          <m:r>
                            <a:rPr kumimoji="1" lang="en-US" altLang="zh-CN" sz="1400" i="1">
                              <a:latin typeface="Cambria Math" panose="02040503050406030204" pitchFamily="18" charset="0"/>
                            </a:rPr>
                            <m:t>𝑡</m:t>
                          </m:r>
                        </m:sub>
                        <m:sup>
                          <m:r>
                            <a:rPr kumimoji="1" lang="en-US" altLang="zh-CN" sz="1400" b="0" i="1" smtClean="0">
                              <a:latin typeface="Cambria Math" panose="02040503050406030204" pitchFamily="18" charset="0"/>
                            </a:rPr>
                            <m:t>𝑔𝑟𝑖𝑑</m:t>
                          </m:r>
                        </m:sup>
                      </m:sSubSup>
                      <m:r>
                        <a:rPr kumimoji="1" lang="en-US" altLang="zh-CN" sz="1400" i="1">
                          <a:latin typeface="Cambria Math" panose="02040503050406030204" pitchFamily="18" charset="0"/>
                          <a:ea typeface="Cambria Math" panose="02040503050406030204" pitchFamily="18" charset="0"/>
                        </a:rPr>
                        <m:t>∙</m:t>
                      </m:r>
                      <m:r>
                        <a:rPr kumimoji="1" lang="zh-CN" altLang="en-US" sz="1400" i="1">
                          <a:latin typeface="Cambria Math" panose="02040503050406030204" pitchFamily="18" charset="0"/>
                        </a:rPr>
                        <m:t>∆</m:t>
                      </m:r>
                      <m:r>
                        <a:rPr kumimoji="1" lang="en-US" altLang="zh-CN" sz="1400" i="1">
                          <a:latin typeface="Cambria Math" panose="02040503050406030204" pitchFamily="18" charset="0"/>
                        </a:rPr>
                        <m:t>𝑇</m:t>
                      </m:r>
                      <m:r>
                        <a:rPr kumimoji="1" lang="en-US" altLang="zh-CN" sz="1400" i="1">
                          <a:latin typeface="Cambria Math" panose="02040503050406030204" pitchFamily="18" charset="0"/>
                          <a:ea typeface="Cambria Math" panose="02040503050406030204" pitchFamily="18" charset="0"/>
                        </a:rPr>
                        <m:t>∙</m:t>
                      </m:r>
                      <m:sSubSup>
                        <m:sSubSupPr>
                          <m:ctrlPr>
                            <a:rPr kumimoji="1" lang="el-GR" altLang="zh-CN" sz="1400" i="1">
                              <a:latin typeface="Cambria Math" panose="02040503050406030204" pitchFamily="18" charset="0"/>
                            </a:rPr>
                          </m:ctrlPr>
                        </m:sSubSupPr>
                        <m:e>
                          <m:r>
                            <a:rPr kumimoji="1" lang="en-US" altLang="zh-CN" sz="1400" i="1">
                              <a:latin typeface="Cambria Math" panose="02040503050406030204" pitchFamily="18" charset="0"/>
                            </a:rPr>
                            <m:t>𝑄</m:t>
                          </m:r>
                        </m:e>
                        <m:sub>
                          <m:r>
                            <a:rPr kumimoji="1" lang="en-US" altLang="zh-CN" sz="1400" i="1">
                              <a:latin typeface="Cambria Math" panose="02040503050406030204" pitchFamily="18" charset="0"/>
                            </a:rPr>
                            <m:t>𝑡</m:t>
                          </m:r>
                        </m:sub>
                        <m:sup>
                          <m:r>
                            <a:rPr kumimoji="1" lang="en-US" altLang="zh-CN" sz="1400" b="0" i="1" smtClean="0">
                              <a:latin typeface="Cambria Math" panose="02040503050406030204" pitchFamily="18" charset="0"/>
                            </a:rPr>
                            <m:t>𝑔𝑟𝑖𝑑</m:t>
                          </m:r>
                        </m:sup>
                      </m:sSubSup>
                      <m:r>
                        <a:rPr kumimoji="1" lang="en-US" altLang="zh-CN" sz="1400" b="0" i="1" smtClean="0">
                          <a:latin typeface="Cambria Math" panose="02040503050406030204" pitchFamily="18" charset="0"/>
                        </a:rPr>
                        <m:t>−</m:t>
                      </m:r>
                      <m:sSub>
                        <m:sSubPr>
                          <m:ctrlPr>
                            <a:rPr kumimoji="1" lang="en-US" altLang="zh-CN" sz="1400" b="0" i="1" smtClean="0">
                              <a:latin typeface="Cambria Math" panose="02040503050406030204" pitchFamily="18" charset="0"/>
                            </a:rPr>
                          </m:ctrlPr>
                        </m:sSubPr>
                        <m:e>
                          <m:r>
                            <a:rPr kumimoji="1" lang="en-US" altLang="zh-CN" sz="1400" b="0" i="1" smtClean="0">
                              <a:latin typeface="Cambria Math" panose="02040503050406030204" pitchFamily="18" charset="0"/>
                            </a:rPr>
                            <m:t>𝑊</m:t>
                          </m:r>
                        </m:e>
                        <m:sub>
                          <m:r>
                            <a:rPr kumimoji="1" lang="en-US" altLang="zh-CN" sz="1400" b="0" i="1" smtClean="0">
                              <a:latin typeface="Cambria Math" panose="02040503050406030204" pitchFamily="18" charset="0"/>
                            </a:rPr>
                            <m:t>𝑡</m:t>
                          </m:r>
                        </m:sub>
                      </m:sSub>
                      <m:r>
                        <a:rPr kumimoji="1" lang="en-US" altLang="zh-CN" sz="1400" i="1">
                          <a:latin typeface="Cambria Math" panose="02040503050406030204" pitchFamily="18" charset="0"/>
                          <a:ea typeface="Cambria Math" panose="02040503050406030204" pitchFamily="18" charset="0"/>
                        </a:rPr>
                        <m:t>∙</m:t>
                      </m:r>
                      <m:r>
                        <a:rPr kumimoji="1" lang="zh-CN" altLang="en-US" sz="1400" i="1">
                          <a:latin typeface="Cambria Math" panose="02040503050406030204" pitchFamily="18" charset="0"/>
                        </a:rPr>
                        <m:t>∆</m:t>
                      </m:r>
                      <m:r>
                        <a:rPr kumimoji="1" lang="en-US" altLang="zh-CN" sz="1400" i="1">
                          <a:latin typeface="Cambria Math" panose="02040503050406030204" pitchFamily="18" charset="0"/>
                        </a:rPr>
                        <m:t>𝑇</m:t>
                      </m:r>
                      <m:r>
                        <a:rPr kumimoji="1" lang="en-US" altLang="zh-CN" sz="1400" i="1">
                          <a:latin typeface="Cambria Math" panose="02040503050406030204" pitchFamily="18" charset="0"/>
                          <a:ea typeface="Cambria Math" panose="02040503050406030204" pitchFamily="18" charset="0"/>
                        </a:rPr>
                        <m:t>∙</m:t>
                      </m:r>
                      <m:sSubSup>
                        <m:sSubSupPr>
                          <m:ctrlPr>
                            <a:rPr kumimoji="1" lang="el-GR" altLang="zh-CN" sz="1400" i="1">
                              <a:latin typeface="Cambria Math" panose="02040503050406030204" pitchFamily="18" charset="0"/>
                            </a:rPr>
                          </m:ctrlPr>
                        </m:sSubSupPr>
                        <m:e>
                          <m:r>
                            <a:rPr kumimoji="1" lang="en-US" altLang="zh-CN" sz="1400" i="1">
                              <a:latin typeface="Cambria Math" panose="02040503050406030204" pitchFamily="18" charset="0"/>
                            </a:rPr>
                            <m:t>𝑄</m:t>
                          </m:r>
                        </m:e>
                        <m:sub>
                          <m:r>
                            <a:rPr kumimoji="1" lang="en-US" altLang="zh-CN" sz="1400" i="1">
                              <a:latin typeface="Cambria Math" panose="02040503050406030204" pitchFamily="18" charset="0"/>
                            </a:rPr>
                            <m:t>𝑡</m:t>
                          </m:r>
                        </m:sub>
                        <m:sup>
                          <m:r>
                            <a:rPr kumimoji="1" lang="en-US" altLang="zh-CN" sz="1400" b="0" i="1" smtClean="0">
                              <a:latin typeface="Cambria Math" panose="02040503050406030204" pitchFamily="18" charset="0"/>
                            </a:rPr>
                            <m:t>𝑔𝑟𝑖𝑑</m:t>
                          </m:r>
                          <m:r>
                            <a:rPr kumimoji="1" lang="en-US" altLang="zh-CN" sz="1400" b="0" i="1" smtClean="0">
                              <a:latin typeface="Cambria Math" panose="02040503050406030204" pitchFamily="18" charset="0"/>
                            </a:rPr>
                            <m:t>′</m:t>
                          </m:r>
                        </m:sup>
                      </m:sSubSup>
                    </m:oMath>
                  </m:oMathPara>
                </a14:m>
                <a:endParaRPr kumimoji="1" lang="zh-CN" altLang="en-US" sz="1400" dirty="0"/>
              </a:p>
            </p:txBody>
          </p:sp>
        </mc:Choice>
        <mc:Fallback xmlns="">
          <p:sp>
            <p:nvSpPr>
              <p:cNvPr id="22" name="文本框 21">
                <a:extLst>
                  <a:ext uri="{FF2B5EF4-FFF2-40B4-BE49-F238E27FC236}">
                    <a16:creationId xmlns:a16="http://schemas.microsoft.com/office/drawing/2014/main" id="{EE472ED0-77C6-0513-BDA5-E9564270980B}"/>
                  </a:ext>
                </a:extLst>
              </p:cNvPr>
              <p:cNvSpPr txBox="1">
                <a:spLocks noRot="1" noChangeAspect="1" noMove="1" noResize="1" noEditPoints="1" noAdjustHandles="1" noChangeArrowheads="1" noChangeShapeType="1" noTextEdit="1"/>
              </p:cNvSpPr>
              <p:nvPr/>
            </p:nvSpPr>
            <p:spPr>
              <a:xfrm>
                <a:off x="6282008" y="4067540"/>
                <a:ext cx="5390893" cy="262316"/>
              </a:xfrm>
              <a:prstGeom prst="rect">
                <a:avLst/>
              </a:prstGeom>
              <a:blipFill>
                <a:blip r:embed="rId9"/>
                <a:stretch>
                  <a:fillRect t="-4762" b="-2381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文本框 24">
                <a:extLst>
                  <a:ext uri="{FF2B5EF4-FFF2-40B4-BE49-F238E27FC236}">
                    <a16:creationId xmlns:a16="http://schemas.microsoft.com/office/drawing/2014/main" id="{FBD1941B-B086-BDBF-7AFC-2A7BCC815EBC}"/>
                  </a:ext>
                </a:extLst>
              </p:cNvPr>
              <p:cNvSpPr txBox="1"/>
              <p:nvPr/>
            </p:nvSpPr>
            <p:spPr>
              <a:xfrm>
                <a:off x="6549485" y="4728430"/>
                <a:ext cx="3791294" cy="1517916"/>
              </a:xfrm>
              <a:prstGeom prst="rect">
                <a:avLst/>
              </a:prstGeom>
              <a:noFill/>
            </p:spPr>
            <p:txBody>
              <a:bodyPr wrap="none" rtlCol="0">
                <a:spAutoFit/>
              </a:bodyPr>
              <a:lstStyle/>
              <a:p>
                <a14:m>
                  <m:oMath xmlns:m="http://schemas.openxmlformats.org/officeDocument/2006/math">
                    <m:sSubSup>
                      <m:sSubSupPr>
                        <m:ctrlPr>
                          <a:rPr kumimoji="1" lang="el-GR" altLang="zh-CN" sz="1200" i="1" smtClean="0">
                            <a:latin typeface="Cambria Math" panose="02040503050406030204" pitchFamily="18" charset="0"/>
                          </a:rPr>
                        </m:ctrlPr>
                      </m:sSubSupPr>
                      <m:e>
                        <m:r>
                          <a:rPr kumimoji="1" lang="en-US" altLang="zh-CN" sz="1200" i="1">
                            <a:latin typeface="Cambria Math" panose="02040503050406030204" pitchFamily="18" charset="0"/>
                          </a:rPr>
                          <m:t>𝐺</m:t>
                        </m:r>
                      </m:e>
                      <m:sub>
                        <m:r>
                          <a:rPr kumimoji="1" lang="en-US" altLang="zh-CN" sz="1200" i="1">
                            <a:latin typeface="Cambria Math" panose="02040503050406030204" pitchFamily="18" charset="0"/>
                          </a:rPr>
                          <m:t>𝑡</m:t>
                        </m:r>
                      </m:sub>
                      <m:sup>
                        <m:r>
                          <a:rPr kumimoji="1" lang="en-US" altLang="zh-CN" sz="1200" i="1">
                            <a:latin typeface="Cambria Math" panose="02040503050406030204" pitchFamily="18" charset="0"/>
                          </a:rPr>
                          <m:t>𝑠𝑜𝑙𝑎𝑟</m:t>
                        </m:r>
                      </m:sup>
                    </m:sSubSup>
                  </m:oMath>
                </a14:m>
                <a:r>
                  <a:rPr kumimoji="1" lang="zh-CN" altLang="en-US" sz="1200" dirty="0"/>
                  <a:t> </a:t>
                </a:r>
                <a:r>
                  <a:rPr kumimoji="1" lang="en-US" altLang="zh-CN" sz="1200" dirty="0"/>
                  <a:t>(</a:t>
                </a:r>
                <a14:m>
                  <m:oMath xmlns:m="http://schemas.openxmlformats.org/officeDocument/2006/math">
                    <m:r>
                      <a:rPr kumimoji="1" lang="en-US" altLang="zh-CN" sz="1200" i="1" dirty="0">
                        <a:latin typeface="Cambria Math" panose="02040503050406030204" pitchFamily="18" charset="0"/>
                      </a:rPr>
                      <m:t>𝑊</m:t>
                    </m:r>
                  </m:oMath>
                </a14:m>
                <a:r>
                  <a:rPr kumimoji="1" lang="en-US" altLang="zh-CN" sz="1200" dirty="0"/>
                  <a:t>):</a:t>
                </a:r>
                <a:r>
                  <a:rPr kumimoji="1" lang="zh-CN" altLang="en-US" sz="1200" dirty="0"/>
                  <a:t> </a:t>
                </a:r>
                <a:r>
                  <a:rPr kumimoji="1" lang="en-US" altLang="zh-CN" sz="1200" dirty="0"/>
                  <a:t>power</a:t>
                </a:r>
                <a:r>
                  <a:rPr kumimoji="1" lang="zh-CN" altLang="en-US" sz="1200" dirty="0"/>
                  <a:t> </a:t>
                </a:r>
                <a:r>
                  <a:rPr kumimoji="1" lang="en-US" altLang="zh-CN" sz="1200" dirty="0"/>
                  <a:t>generated</a:t>
                </a:r>
                <a:r>
                  <a:rPr kumimoji="1" lang="zh-CN" altLang="en-US" sz="1200" dirty="0"/>
                  <a:t> </a:t>
                </a:r>
                <a:r>
                  <a:rPr kumimoji="1" lang="en-US" altLang="zh-CN" sz="1200" dirty="0"/>
                  <a:t>by</a:t>
                </a:r>
                <a:r>
                  <a:rPr kumimoji="1" lang="zh-CN" altLang="en-US" sz="1200" dirty="0"/>
                  <a:t> </a:t>
                </a:r>
                <a:r>
                  <a:rPr kumimoji="1" lang="en-US" altLang="zh-CN" sz="1200" dirty="0"/>
                  <a:t>solar</a:t>
                </a:r>
                <a:r>
                  <a:rPr kumimoji="1" lang="zh-CN" altLang="en-US" sz="1200" dirty="0"/>
                  <a:t> </a:t>
                </a:r>
                <a:r>
                  <a:rPr kumimoji="1" lang="en-US" altLang="zh-CN" sz="1200" dirty="0"/>
                  <a:t>panels</a:t>
                </a:r>
              </a:p>
              <a:p>
                <a14:m>
                  <m:oMath xmlns:m="http://schemas.openxmlformats.org/officeDocument/2006/math">
                    <m:sSubSup>
                      <m:sSubSupPr>
                        <m:ctrlPr>
                          <a:rPr kumimoji="1" lang="el-GR" altLang="zh-CN" sz="1200" i="1" smtClean="0">
                            <a:latin typeface="Cambria Math" panose="02040503050406030204" pitchFamily="18" charset="0"/>
                          </a:rPr>
                        </m:ctrlPr>
                      </m:sSubSupPr>
                      <m:e>
                        <m:r>
                          <a:rPr kumimoji="1" lang="en-US" altLang="zh-CN" sz="1200" b="0" i="1" smtClean="0">
                            <a:latin typeface="Cambria Math" panose="02040503050406030204" pitchFamily="18" charset="0"/>
                          </a:rPr>
                          <m:t>𝑄</m:t>
                        </m:r>
                      </m:e>
                      <m:sub>
                        <m:r>
                          <a:rPr kumimoji="1" lang="en-US" altLang="zh-CN" sz="1200" i="1">
                            <a:latin typeface="Cambria Math" panose="02040503050406030204" pitchFamily="18" charset="0"/>
                          </a:rPr>
                          <m:t>𝑡</m:t>
                        </m:r>
                      </m:sub>
                      <m:sup>
                        <m:r>
                          <a:rPr kumimoji="1" lang="en-US" altLang="zh-CN" sz="1200" i="1">
                            <a:latin typeface="Cambria Math" panose="02040503050406030204" pitchFamily="18" charset="0"/>
                          </a:rPr>
                          <m:t>𝑠𝑜𝑙𝑎𝑟</m:t>
                        </m:r>
                      </m:sup>
                    </m:sSubSup>
                  </m:oMath>
                </a14:m>
                <a:r>
                  <a:rPr kumimoji="1" lang="zh-CN" altLang="en-US" sz="1200" dirty="0"/>
                  <a:t> </a:t>
                </a:r>
                <a:r>
                  <a:rPr kumimoji="1" lang="en-US" altLang="zh-CN" sz="1200" dirty="0"/>
                  <a:t>(</a:t>
                </a:r>
                <a14:m>
                  <m:oMath xmlns:m="http://schemas.openxmlformats.org/officeDocument/2006/math">
                    <m:r>
                      <a:rPr kumimoji="1" lang="zh-CN" altLang="en-US" sz="1200" b="0" i="1" dirty="0" smtClean="0">
                        <a:latin typeface="Cambria Math" panose="02040503050406030204" pitchFamily="18" charset="0"/>
                      </a:rPr>
                      <m:t>€</m:t>
                    </m:r>
                    <m:r>
                      <a:rPr kumimoji="1" lang="en-US" altLang="zh-CN" sz="1200" b="0" i="1" dirty="0" smtClean="0">
                        <a:latin typeface="Cambria Math" panose="02040503050406030204" pitchFamily="18" charset="0"/>
                      </a:rPr>
                      <m:t>/</m:t>
                    </m:r>
                    <m:r>
                      <a:rPr kumimoji="1" lang="en-US" altLang="zh-CN" sz="1200" b="0" i="1" dirty="0" smtClean="0">
                        <a:latin typeface="Cambria Math" panose="02040503050406030204" pitchFamily="18" charset="0"/>
                      </a:rPr>
                      <m:t>𝑘𝑊h</m:t>
                    </m:r>
                  </m:oMath>
                </a14:m>
                <a:r>
                  <a:rPr kumimoji="1" lang="en-US" altLang="zh-CN" sz="1200" dirty="0"/>
                  <a:t>)</a:t>
                </a:r>
                <a:r>
                  <a:rPr kumimoji="1" lang="zh-CN" altLang="en-US" sz="1200" dirty="0"/>
                  <a:t> </a:t>
                </a:r>
                <a:r>
                  <a:rPr kumimoji="1" lang="en-US" altLang="zh-CN" sz="1200" dirty="0"/>
                  <a:t>:</a:t>
                </a:r>
                <a:r>
                  <a:rPr kumimoji="1" lang="zh-CN" altLang="en-US" sz="1200" dirty="0"/>
                  <a:t> </a:t>
                </a:r>
                <a:r>
                  <a:rPr kumimoji="1" lang="en-US" altLang="zh-CN" sz="1200" dirty="0"/>
                  <a:t>unit</a:t>
                </a:r>
                <a:r>
                  <a:rPr kumimoji="1" lang="zh-CN" altLang="en-US" sz="1200" dirty="0"/>
                  <a:t> </a:t>
                </a:r>
                <a:r>
                  <a:rPr kumimoji="1" lang="en-US" altLang="zh-CN" sz="1200" dirty="0"/>
                  <a:t>price</a:t>
                </a:r>
                <a:r>
                  <a:rPr kumimoji="1" lang="zh-CN" altLang="en-US" sz="1200" dirty="0"/>
                  <a:t> </a:t>
                </a:r>
                <a:r>
                  <a:rPr kumimoji="1" lang="en-US" altLang="zh-CN" sz="1200" dirty="0"/>
                  <a:t>generated</a:t>
                </a:r>
                <a:r>
                  <a:rPr kumimoji="1" lang="zh-CN" altLang="en-US" sz="1200" dirty="0"/>
                  <a:t> </a:t>
                </a:r>
                <a:r>
                  <a:rPr kumimoji="1" lang="en-US" altLang="zh-CN" sz="1200" dirty="0"/>
                  <a:t>by</a:t>
                </a:r>
                <a:r>
                  <a:rPr kumimoji="1" lang="zh-CN" altLang="en-US" sz="1200" dirty="0"/>
                  <a:t> </a:t>
                </a:r>
                <a:r>
                  <a:rPr kumimoji="1" lang="en-US" altLang="zh-CN" sz="1200" dirty="0"/>
                  <a:t>solar</a:t>
                </a:r>
                <a:r>
                  <a:rPr kumimoji="1" lang="zh-CN" altLang="en-US" sz="1200" dirty="0"/>
                  <a:t> </a:t>
                </a:r>
                <a:r>
                  <a:rPr kumimoji="1" lang="en-US" altLang="zh-CN" sz="1200" dirty="0"/>
                  <a:t>panels</a:t>
                </a:r>
              </a:p>
              <a:p>
                <a14:m>
                  <m:oMath xmlns:m="http://schemas.openxmlformats.org/officeDocument/2006/math">
                    <m:sSubSup>
                      <m:sSubSupPr>
                        <m:ctrlPr>
                          <a:rPr kumimoji="1" lang="el-GR" altLang="zh-CN" sz="1200" i="1" smtClean="0">
                            <a:latin typeface="Cambria Math" panose="02040503050406030204" pitchFamily="18" charset="0"/>
                          </a:rPr>
                        </m:ctrlPr>
                      </m:sSubSupPr>
                      <m:e>
                        <m:r>
                          <a:rPr kumimoji="1" lang="en-US" altLang="zh-CN" sz="1200" b="0" i="1" smtClean="0">
                            <a:latin typeface="Cambria Math" panose="02040503050406030204" pitchFamily="18" charset="0"/>
                          </a:rPr>
                          <m:t>𝐺</m:t>
                        </m:r>
                      </m:e>
                      <m:sub>
                        <m:r>
                          <a:rPr kumimoji="1" lang="en-US" altLang="zh-CN" sz="1200" i="1">
                            <a:latin typeface="Cambria Math" panose="02040503050406030204" pitchFamily="18" charset="0"/>
                          </a:rPr>
                          <m:t>𝑡</m:t>
                        </m:r>
                      </m:sub>
                      <m:sup>
                        <m:r>
                          <a:rPr kumimoji="1" lang="en-US" altLang="zh-CN" sz="1200" b="0" i="1" smtClean="0">
                            <a:latin typeface="Cambria Math" panose="02040503050406030204" pitchFamily="18" charset="0"/>
                          </a:rPr>
                          <m:t>𝑔𝑟𝑖𝑑</m:t>
                        </m:r>
                      </m:sup>
                    </m:sSubSup>
                  </m:oMath>
                </a14:m>
                <a:r>
                  <a:rPr kumimoji="1" lang="en-US" altLang="zh-CN" sz="1200" dirty="0"/>
                  <a:t>(</a:t>
                </a:r>
                <a14:m>
                  <m:oMath xmlns:m="http://schemas.openxmlformats.org/officeDocument/2006/math">
                    <m:r>
                      <a:rPr kumimoji="1" lang="en-US" altLang="zh-CN" sz="1200" i="1" dirty="0">
                        <a:latin typeface="Cambria Math" panose="02040503050406030204" pitchFamily="18" charset="0"/>
                      </a:rPr>
                      <m:t>𝑊</m:t>
                    </m:r>
                  </m:oMath>
                </a14:m>
                <a:r>
                  <a:rPr kumimoji="1" lang="en-US" altLang="zh-CN" sz="1200" dirty="0"/>
                  <a:t>):</a:t>
                </a:r>
                <a:r>
                  <a:rPr kumimoji="1" lang="zh-CN" altLang="en-US" sz="1200" dirty="0"/>
                  <a:t> </a:t>
                </a:r>
                <a:r>
                  <a:rPr kumimoji="1" lang="en-US" altLang="zh-CN" sz="1200" dirty="0"/>
                  <a:t>power</a:t>
                </a:r>
                <a:r>
                  <a:rPr kumimoji="1" lang="zh-CN" altLang="en-US" sz="1200" dirty="0"/>
                  <a:t> </a:t>
                </a:r>
                <a:r>
                  <a:rPr kumimoji="1" lang="en-US" altLang="zh-CN" sz="1200" dirty="0"/>
                  <a:t>generated</a:t>
                </a:r>
                <a:r>
                  <a:rPr kumimoji="1" lang="zh-CN" altLang="en-US" sz="1200" dirty="0"/>
                  <a:t> </a:t>
                </a:r>
                <a:r>
                  <a:rPr kumimoji="1" lang="en-US" altLang="zh-CN" sz="1200" dirty="0"/>
                  <a:t>by</a:t>
                </a:r>
                <a:r>
                  <a:rPr kumimoji="1" lang="zh-CN" altLang="en-US" sz="1200" dirty="0"/>
                  <a:t> </a:t>
                </a:r>
                <a:r>
                  <a:rPr kumimoji="1" lang="en-US" altLang="zh-CN" sz="1200" dirty="0"/>
                  <a:t>grid</a:t>
                </a:r>
              </a:p>
              <a:p>
                <a14:m>
                  <m:oMath xmlns:m="http://schemas.openxmlformats.org/officeDocument/2006/math">
                    <m:sSubSup>
                      <m:sSubSupPr>
                        <m:ctrlPr>
                          <a:rPr kumimoji="1" lang="el-GR" altLang="zh-CN" sz="1200" i="1" smtClean="0">
                            <a:latin typeface="Cambria Math" panose="02040503050406030204" pitchFamily="18" charset="0"/>
                          </a:rPr>
                        </m:ctrlPr>
                      </m:sSubSupPr>
                      <m:e>
                        <m:r>
                          <a:rPr kumimoji="1" lang="en-US" altLang="zh-CN" sz="1200" i="1">
                            <a:latin typeface="Cambria Math" panose="02040503050406030204" pitchFamily="18" charset="0"/>
                          </a:rPr>
                          <m:t>𝑄</m:t>
                        </m:r>
                      </m:e>
                      <m:sub>
                        <m:r>
                          <a:rPr kumimoji="1" lang="en-US" altLang="zh-CN" sz="1200" i="1">
                            <a:latin typeface="Cambria Math" panose="02040503050406030204" pitchFamily="18" charset="0"/>
                          </a:rPr>
                          <m:t>𝑡</m:t>
                        </m:r>
                      </m:sub>
                      <m:sup>
                        <m:r>
                          <a:rPr kumimoji="1" lang="en-US" altLang="zh-CN" sz="1200" b="0" i="1" smtClean="0">
                            <a:latin typeface="Cambria Math" panose="02040503050406030204" pitchFamily="18" charset="0"/>
                          </a:rPr>
                          <m:t>𝑔𝑟𝑖𝑑</m:t>
                        </m:r>
                      </m:sup>
                    </m:sSubSup>
                  </m:oMath>
                </a14:m>
                <a:r>
                  <a:rPr kumimoji="1" lang="en-US" altLang="zh-CN" sz="1200" dirty="0"/>
                  <a:t> (</a:t>
                </a:r>
                <a14:m>
                  <m:oMath xmlns:m="http://schemas.openxmlformats.org/officeDocument/2006/math">
                    <m:r>
                      <a:rPr kumimoji="1" lang="zh-CN" altLang="en-US" sz="1200" i="1" dirty="0">
                        <a:latin typeface="Cambria Math" panose="02040503050406030204" pitchFamily="18" charset="0"/>
                      </a:rPr>
                      <m:t>€</m:t>
                    </m:r>
                    <m:r>
                      <a:rPr kumimoji="1" lang="en-US" altLang="zh-CN" sz="1200" i="1" dirty="0">
                        <a:latin typeface="Cambria Math" panose="02040503050406030204" pitchFamily="18" charset="0"/>
                      </a:rPr>
                      <m:t>/</m:t>
                    </m:r>
                    <m:r>
                      <a:rPr kumimoji="1" lang="en-US" altLang="zh-CN" sz="1200" i="1" dirty="0">
                        <a:latin typeface="Cambria Math" panose="02040503050406030204" pitchFamily="18" charset="0"/>
                      </a:rPr>
                      <m:t>𝑘𝑊h</m:t>
                    </m:r>
                  </m:oMath>
                </a14:m>
                <a:r>
                  <a:rPr kumimoji="1" lang="en-US" altLang="zh-CN" sz="1200" dirty="0"/>
                  <a:t>)</a:t>
                </a:r>
                <a:r>
                  <a:rPr kumimoji="1" lang="zh-CN" altLang="en-US" sz="1200" dirty="0"/>
                  <a:t> </a:t>
                </a:r>
                <a:r>
                  <a:rPr kumimoji="1" lang="en-US" altLang="zh-CN" sz="1200" dirty="0"/>
                  <a:t>:</a:t>
                </a:r>
                <a:r>
                  <a:rPr kumimoji="1" lang="zh-CN" altLang="en-US" sz="1200" dirty="0"/>
                  <a:t> </a:t>
                </a:r>
                <a:r>
                  <a:rPr kumimoji="1" lang="en-US" altLang="zh-CN" sz="1200" dirty="0"/>
                  <a:t>unit</a:t>
                </a:r>
                <a:r>
                  <a:rPr kumimoji="1" lang="zh-CN" altLang="en-US" sz="1200" dirty="0"/>
                  <a:t> </a:t>
                </a:r>
                <a:r>
                  <a:rPr kumimoji="1" lang="en-US" altLang="zh-CN" sz="1200" dirty="0"/>
                  <a:t>price</a:t>
                </a:r>
                <a:r>
                  <a:rPr kumimoji="1" lang="zh-CN" altLang="en-US" sz="1200" dirty="0"/>
                  <a:t> </a:t>
                </a:r>
                <a:r>
                  <a:rPr kumimoji="1" lang="en-US" altLang="zh-CN" sz="1200" dirty="0"/>
                  <a:t>generated</a:t>
                </a:r>
                <a:r>
                  <a:rPr kumimoji="1" lang="zh-CN" altLang="en-US" sz="1200" dirty="0"/>
                  <a:t> </a:t>
                </a:r>
                <a:r>
                  <a:rPr kumimoji="1" lang="en-US" altLang="zh-CN" sz="1200" dirty="0"/>
                  <a:t>by</a:t>
                </a:r>
                <a:r>
                  <a:rPr kumimoji="1" lang="zh-CN" altLang="en-US" sz="1200" dirty="0"/>
                  <a:t> </a:t>
                </a:r>
                <a:r>
                  <a:rPr kumimoji="1" lang="en-US" altLang="zh-CN" sz="1200" dirty="0"/>
                  <a:t>grid</a:t>
                </a:r>
              </a:p>
              <a:p>
                <a14:m>
                  <m:oMath xmlns:m="http://schemas.openxmlformats.org/officeDocument/2006/math">
                    <m:sSub>
                      <m:sSubPr>
                        <m:ctrlPr>
                          <a:rPr kumimoji="1" lang="en-US" altLang="zh-CN" sz="1200" b="0" i="1" smtClean="0">
                            <a:latin typeface="Cambria Math" panose="02040503050406030204" pitchFamily="18" charset="0"/>
                          </a:rPr>
                        </m:ctrlPr>
                      </m:sSubPr>
                      <m:e>
                        <m:r>
                          <a:rPr kumimoji="1" lang="en-US" altLang="zh-CN" sz="1200" b="0" i="1" smtClean="0">
                            <a:latin typeface="Cambria Math" panose="02040503050406030204" pitchFamily="18" charset="0"/>
                          </a:rPr>
                          <m:t>𝑊</m:t>
                        </m:r>
                      </m:e>
                      <m:sub>
                        <m:r>
                          <a:rPr kumimoji="1" lang="en-US" altLang="zh-CN" sz="1200" b="0" i="1" smtClean="0">
                            <a:latin typeface="Cambria Math" panose="02040503050406030204" pitchFamily="18" charset="0"/>
                          </a:rPr>
                          <m:t>𝑡</m:t>
                        </m:r>
                      </m:sub>
                    </m:sSub>
                  </m:oMath>
                </a14:m>
                <a:r>
                  <a:rPr kumimoji="1" lang="en-US" altLang="zh-CN" sz="1200" dirty="0"/>
                  <a:t> (</a:t>
                </a:r>
                <a14:m>
                  <m:oMath xmlns:m="http://schemas.openxmlformats.org/officeDocument/2006/math">
                    <m:r>
                      <a:rPr kumimoji="1" lang="en-US" altLang="zh-CN" sz="1200" i="1" dirty="0">
                        <a:latin typeface="Cambria Math" panose="02040503050406030204" pitchFamily="18" charset="0"/>
                      </a:rPr>
                      <m:t>𝑊</m:t>
                    </m:r>
                  </m:oMath>
                </a14:m>
                <a:r>
                  <a:rPr kumimoji="1" lang="en-US" altLang="zh-CN" sz="1200" dirty="0"/>
                  <a:t>):</a:t>
                </a:r>
                <a:r>
                  <a:rPr kumimoji="1" lang="zh-CN" altLang="en-US" sz="1200" dirty="0"/>
                  <a:t> </a:t>
                </a:r>
                <a:r>
                  <a:rPr kumimoji="1" lang="en-US" altLang="zh-CN" sz="1200" dirty="0"/>
                  <a:t>power</a:t>
                </a:r>
                <a:r>
                  <a:rPr kumimoji="1" lang="zh-CN" altLang="en-US" sz="1200" dirty="0"/>
                  <a:t> </a:t>
                </a:r>
                <a:r>
                  <a:rPr kumimoji="1" lang="en-US" altLang="zh-CN" sz="1200" dirty="0"/>
                  <a:t>sold</a:t>
                </a:r>
                <a:r>
                  <a:rPr kumimoji="1" lang="zh-CN" altLang="en-US" sz="1200" dirty="0"/>
                  <a:t> </a:t>
                </a:r>
                <a:r>
                  <a:rPr kumimoji="1" lang="en-US" altLang="zh-CN" sz="1200" dirty="0"/>
                  <a:t>back</a:t>
                </a:r>
                <a:r>
                  <a:rPr kumimoji="1" lang="zh-CN" altLang="en-US" sz="1200" dirty="0"/>
                  <a:t> </a:t>
                </a:r>
                <a:r>
                  <a:rPr kumimoji="1" lang="en-US" altLang="zh-CN" sz="1200" dirty="0"/>
                  <a:t>to</a:t>
                </a:r>
                <a:r>
                  <a:rPr kumimoji="1" lang="zh-CN" altLang="en-US" sz="1200" dirty="0"/>
                  <a:t> </a:t>
                </a:r>
                <a:r>
                  <a:rPr kumimoji="1" lang="en-US" altLang="zh-CN" sz="1200" dirty="0"/>
                  <a:t>grid</a:t>
                </a:r>
              </a:p>
              <a:p>
                <a14:m>
                  <m:oMath xmlns:m="http://schemas.openxmlformats.org/officeDocument/2006/math">
                    <m:sSubSup>
                      <m:sSubSupPr>
                        <m:ctrlPr>
                          <a:rPr kumimoji="1" lang="el-GR" altLang="zh-CN" sz="1200" i="1" smtClean="0">
                            <a:latin typeface="Cambria Math" panose="02040503050406030204" pitchFamily="18" charset="0"/>
                          </a:rPr>
                        </m:ctrlPr>
                      </m:sSubSupPr>
                      <m:e>
                        <m:r>
                          <a:rPr kumimoji="1" lang="en-US" altLang="zh-CN" sz="1200" i="1">
                            <a:latin typeface="Cambria Math" panose="02040503050406030204" pitchFamily="18" charset="0"/>
                          </a:rPr>
                          <m:t>𝑄</m:t>
                        </m:r>
                      </m:e>
                      <m:sub>
                        <m:r>
                          <a:rPr kumimoji="1" lang="en-US" altLang="zh-CN" sz="1200" i="1">
                            <a:latin typeface="Cambria Math" panose="02040503050406030204" pitchFamily="18" charset="0"/>
                          </a:rPr>
                          <m:t>𝑡</m:t>
                        </m:r>
                      </m:sub>
                      <m:sup>
                        <m:r>
                          <a:rPr kumimoji="1" lang="en-US" altLang="zh-CN" sz="1200" b="0" i="1" smtClean="0">
                            <a:latin typeface="Cambria Math" panose="02040503050406030204" pitchFamily="18" charset="0"/>
                          </a:rPr>
                          <m:t>𝑔𝑟𝑖𝑑</m:t>
                        </m:r>
                        <m:r>
                          <a:rPr kumimoji="1" lang="en-US" altLang="zh-CN" sz="1200" b="0" i="1" smtClean="0">
                            <a:latin typeface="Cambria Math" panose="02040503050406030204" pitchFamily="18" charset="0"/>
                          </a:rPr>
                          <m:t>′</m:t>
                        </m:r>
                      </m:sup>
                    </m:sSubSup>
                  </m:oMath>
                </a14:m>
                <a:r>
                  <a:rPr kumimoji="1" lang="en-US" altLang="zh-CN" sz="1200" dirty="0"/>
                  <a:t> (</a:t>
                </a:r>
                <a14:m>
                  <m:oMath xmlns:m="http://schemas.openxmlformats.org/officeDocument/2006/math">
                    <m:r>
                      <a:rPr kumimoji="1" lang="zh-CN" altLang="en-US" sz="1200" i="1" dirty="0">
                        <a:latin typeface="Cambria Math" panose="02040503050406030204" pitchFamily="18" charset="0"/>
                      </a:rPr>
                      <m:t>€</m:t>
                    </m:r>
                    <m:r>
                      <a:rPr kumimoji="1" lang="en-US" altLang="zh-CN" sz="1200" i="1" dirty="0">
                        <a:latin typeface="Cambria Math" panose="02040503050406030204" pitchFamily="18" charset="0"/>
                      </a:rPr>
                      <m:t>/</m:t>
                    </m:r>
                    <m:r>
                      <a:rPr kumimoji="1" lang="en-US" altLang="zh-CN" sz="1200" i="1" dirty="0">
                        <a:latin typeface="Cambria Math" panose="02040503050406030204" pitchFamily="18" charset="0"/>
                      </a:rPr>
                      <m:t>𝑘𝑊h</m:t>
                    </m:r>
                  </m:oMath>
                </a14:m>
                <a:r>
                  <a:rPr kumimoji="1" lang="en-US" altLang="zh-CN" sz="1200" dirty="0"/>
                  <a:t>)</a:t>
                </a:r>
                <a:r>
                  <a:rPr kumimoji="1" lang="zh-CN" altLang="en-US" sz="1200" dirty="0"/>
                  <a:t> </a:t>
                </a:r>
                <a:r>
                  <a:rPr kumimoji="1" lang="en-US" altLang="zh-CN" sz="1200" dirty="0"/>
                  <a:t>:</a:t>
                </a:r>
                <a:r>
                  <a:rPr kumimoji="1" lang="zh-CN" altLang="en-US" sz="1200" dirty="0"/>
                  <a:t> </a:t>
                </a:r>
                <a:r>
                  <a:rPr kumimoji="1" lang="en-US" altLang="zh-CN" sz="1200" dirty="0"/>
                  <a:t>unit</a:t>
                </a:r>
                <a:r>
                  <a:rPr kumimoji="1" lang="zh-CN" altLang="en-US" sz="1200" dirty="0"/>
                  <a:t> </a:t>
                </a:r>
                <a:r>
                  <a:rPr kumimoji="1" lang="en-US" altLang="zh-CN" sz="1200" dirty="0"/>
                  <a:t>price</a:t>
                </a:r>
                <a:r>
                  <a:rPr kumimoji="1" lang="zh-CN" altLang="en-US" sz="1200" dirty="0"/>
                  <a:t> </a:t>
                </a:r>
                <a:r>
                  <a:rPr kumimoji="1" lang="en-US" altLang="zh-CN" sz="1200" dirty="0"/>
                  <a:t>of</a:t>
                </a:r>
                <a:r>
                  <a:rPr kumimoji="1" lang="zh-CN" altLang="en-US" sz="1200" dirty="0"/>
                  <a:t> </a:t>
                </a:r>
                <a:r>
                  <a:rPr kumimoji="1" lang="en-US" altLang="zh-CN" sz="1200" dirty="0"/>
                  <a:t>sold</a:t>
                </a:r>
                <a:r>
                  <a:rPr kumimoji="1" lang="zh-CN" altLang="en-US" sz="1200" dirty="0"/>
                  <a:t> </a:t>
                </a:r>
                <a:r>
                  <a:rPr kumimoji="1" lang="en-US" altLang="zh-CN" sz="1200" dirty="0"/>
                  <a:t>back</a:t>
                </a:r>
                <a:r>
                  <a:rPr kumimoji="1" lang="zh-CN" altLang="en-US" sz="1200" dirty="0"/>
                  <a:t> </a:t>
                </a:r>
                <a:r>
                  <a:rPr kumimoji="1" lang="en-US" altLang="zh-CN" sz="1200" dirty="0"/>
                  <a:t>to</a:t>
                </a:r>
                <a:r>
                  <a:rPr kumimoji="1" lang="zh-CN" altLang="en-US" sz="1200" dirty="0"/>
                  <a:t> </a:t>
                </a:r>
                <a:r>
                  <a:rPr kumimoji="1" lang="en-US" altLang="zh-CN" sz="1200" dirty="0"/>
                  <a:t>grid</a:t>
                </a:r>
              </a:p>
              <a:p>
                <a14:m>
                  <m:oMath xmlns:m="http://schemas.openxmlformats.org/officeDocument/2006/math">
                    <m:r>
                      <a:rPr kumimoji="1" lang="zh-CN" altLang="en-US" sz="1200" i="1" smtClean="0">
                        <a:latin typeface="Cambria Math" panose="02040503050406030204" pitchFamily="18" charset="0"/>
                      </a:rPr>
                      <m:t>∆</m:t>
                    </m:r>
                    <m:r>
                      <a:rPr kumimoji="1" lang="en-US" altLang="zh-CN" sz="1200" b="0" i="1" smtClean="0">
                        <a:latin typeface="Cambria Math" panose="02040503050406030204" pitchFamily="18" charset="0"/>
                      </a:rPr>
                      <m:t>𝑇</m:t>
                    </m:r>
                  </m:oMath>
                </a14:m>
                <a:r>
                  <a:rPr kumimoji="1" lang="zh-CN" altLang="en-US" sz="1200" dirty="0"/>
                  <a:t> </a:t>
                </a:r>
                <a:r>
                  <a:rPr kumimoji="1" lang="en-US" altLang="zh-CN" sz="1200" dirty="0"/>
                  <a:t>=</a:t>
                </a:r>
                <a:r>
                  <a:rPr kumimoji="1" lang="zh-CN" altLang="en-US" sz="1200" dirty="0"/>
                  <a:t> </a:t>
                </a:r>
                <a:r>
                  <a:rPr kumimoji="1" lang="en-US" altLang="zh-CN" sz="1200" dirty="0"/>
                  <a:t>1</a:t>
                </a:r>
                <a:r>
                  <a:rPr kumimoji="1" lang="zh-CN" altLang="en-US" sz="1200" dirty="0"/>
                  <a:t> </a:t>
                </a:r>
                <a:r>
                  <a:rPr kumimoji="1" lang="en-US" altLang="zh-CN" sz="1200" dirty="0"/>
                  <a:t>hour</a:t>
                </a:r>
                <a:endParaRPr kumimoji="1" lang="zh-CN" altLang="en-US" sz="1200" dirty="0"/>
              </a:p>
            </p:txBody>
          </p:sp>
        </mc:Choice>
        <mc:Fallback xmlns="">
          <p:sp>
            <p:nvSpPr>
              <p:cNvPr id="25" name="文本框 24">
                <a:extLst>
                  <a:ext uri="{FF2B5EF4-FFF2-40B4-BE49-F238E27FC236}">
                    <a16:creationId xmlns:a16="http://schemas.microsoft.com/office/drawing/2014/main" id="{FBD1941B-B086-BDBF-7AFC-2A7BCC815EBC}"/>
                  </a:ext>
                </a:extLst>
              </p:cNvPr>
              <p:cNvSpPr txBox="1">
                <a:spLocks noRot="1" noChangeAspect="1" noMove="1" noResize="1" noEditPoints="1" noAdjustHandles="1" noChangeArrowheads="1" noChangeShapeType="1" noTextEdit="1"/>
              </p:cNvSpPr>
              <p:nvPr/>
            </p:nvSpPr>
            <p:spPr>
              <a:xfrm>
                <a:off x="6549485" y="4728430"/>
                <a:ext cx="3791294" cy="1517916"/>
              </a:xfrm>
              <a:prstGeom prst="rect">
                <a:avLst/>
              </a:prstGeom>
              <a:blipFill>
                <a:blip r:embed="rId10"/>
                <a:stretch>
                  <a:fillRect b="-826"/>
                </a:stretch>
              </a:blipFill>
            </p:spPr>
            <p:txBody>
              <a:bodyPr/>
              <a:lstStyle/>
              <a:p>
                <a:r>
                  <a:rPr lang="zh-CN" altLang="en-US">
                    <a:noFill/>
                  </a:rPr>
                  <a:t> </a:t>
                </a:r>
              </a:p>
            </p:txBody>
          </p:sp>
        </mc:Fallback>
      </mc:AlternateContent>
      <p:sp>
        <p:nvSpPr>
          <p:cNvPr id="30" name="文本框 29">
            <a:extLst>
              <a:ext uri="{FF2B5EF4-FFF2-40B4-BE49-F238E27FC236}">
                <a16:creationId xmlns:a16="http://schemas.microsoft.com/office/drawing/2014/main" id="{7C539608-BD9B-8C18-C38D-C498B21E1268}"/>
              </a:ext>
            </a:extLst>
          </p:cNvPr>
          <p:cNvSpPr txBox="1"/>
          <p:nvPr/>
        </p:nvSpPr>
        <p:spPr>
          <a:xfrm>
            <a:off x="6387649" y="3500024"/>
            <a:ext cx="1382110" cy="338554"/>
          </a:xfrm>
          <a:prstGeom prst="rect">
            <a:avLst/>
          </a:prstGeom>
          <a:noFill/>
        </p:spPr>
        <p:txBody>
          <a:bodyPr wrap="none" rtlCol="0">
            <a:spAutoFit/>
          </a:bodyPr>
          <a:lstStyle/>
          <a:p>
            <a:r>
              <a:rPr kumimoji="1" lang="en-US" altLang="zh-CN" sz="1600" dirty="0"/>
              <a:t>Cost</a:t>
            </a:r>
            <a:r>
              <a:rPr kumimoji="1" lang="zh-CN" altLang="en-US" sz="1600" dirty="0"/>
              <a:t> </a:t>
            </a:r>
            <a:r>
              <a:rPr kumimoji="1" lang="en-US" altLang="zh-CN" sz="1600" dirty="0"/>
              <a:t>function</a:t>
            </a:r>
            <a:endParaRPr kumimoji="1" lang="zh-CN" altLang="en-US" sz="1600" dirty="0"/>
          </a:p>
        </p:txBody>
      </p:sp>
      <p:sp>
        <p:nvSpPr>
          <p:cNvPr id="7" name="文本框 6">
            <a:extLst>
              <a:ext uri="{FF2B5EF4-FFF2-40B4-BE49-F238E27FC236}">
                <a16:creationId xmlns:a16="http://schemas.microsoft.com/office/drawing/2014/main" id="{43889E6C-D78A-FB38-3854-B19823CE5AD3}"/>
              </a:ext>
            </a:extLst>
          </p:cNvPr>
          <p:cNvSpPr txBox="1"/>
          <p:nvPr/>
        </p:nvSpPr>
        <p:spPr>
          <a:xfrm>
            <a:off x="56744" y="6642556"/>
            <a:ext cx="11569959" cy="215444"/>
          </a:xfrm>
          <a:prstGeom prst="rect">
            <a:avLst/>
          </a:prstGeom>
          <a:noFill/>
        </p:spPr>
        <p:txBody>
          <a:bodyPr wrap="square" rtlCol="0">
            <a:spAutoFit/>
          </a:bodyPr>
          <a:lstStyle/>
          <a:p>
            <a:r>
              <a:rPr lang="en-US" altLang="zh-CN" sz="800" b="0" i="0" dirty="0">
                <a:solidFill>
                  <a:srgbClr val="222222"/>
                </a:solidFill>
                <a:effectLst/>
                <a:highlight>
                  <a:srgbClr val="FFFFFF"/>
                </a:highlight>
                <a:latin typeface="Arial" panose="020B0604020202020204" pitchFamily="34" charset="0"/>
              </a:rPr>
              <a:t>You, </a:t>
            </a:r>
            <a:r>
              <a:rPr lang="en-US" altLang="zh-CN" sz="800" b="0" i="0" dirty="0" err="1">
                <a:solidFill>
                  <a:srgbClr val="222222"/>
                </a:solidFill>
                <a:effectLst/>
                <a:highlight>
                  <a:srgbClr val="FFFFFF"/>
                </a:highlight>
                <a:latin typeface="Arial" panose="020B0604020202020204" pitchFamily="34" charset="0"/>
              </a:rPr>
              <a:t>Jie</a:t>
            </a:r>
            <a:r>
              <a:rPr lang="en-US" altLang="zh-CN" sz="800" b="0" i="0" dirty="0">
                <a:solidFill>
                  <a:srgbClr val="222222"/>
                </a:solidFill>
                <a:effectLst/>
                <a:highlight>
                  <a:srgbClr val="FFFFFF"/>
                </a:highlight>
                <a:latin typeface="Arial" panose="020B0604020202020204" pitchFamily="34" charset="0"/>
              </a:rPr>
              <a:t>, Jae-Won Chung, and </a:t>
            </a:r>
            <a:r>
              <a:rPr lang="en-US" altLang="zh-CN" sz="800" b="0" i="0" dirty="0" err="1">
                <a:solidFill>
                  <a:srgbClr val="222222"/>
                </a:solidFill>
                <a:effectLst/>
                <a:highlight>
                  <a:srgbClr val="FFFFFF"/>
                </a:highlight>
                <a:latin typeface="Arial" panose="020B0604020202020204" pitchFamily="34" charset="0"/>
              </a:rPr>
              <a:t>Mosharaf</a:t>
            </a:r>
            <a:r>
              <a:rPr lang="en-US" altLang="zh-CN" sz="800" b="0" i="0" dirty="0">
                <a:solidFill>
                  <a:srgbClr val="222222"/>
                </a:solidFill>
                <a:effectLst/>
                <a:highlight>
                  <a:srgbClr val="FFFFFF"/>
                </a:highlight>
                <a:latin typeface="Arial" panose="020B0604020202020204" pitchFamily="34" charset="0"/>
              </a:rPr>
              <a:t> Chowdhury. "Zeus: Understanding and optimizing {GPU} energy consumption of {DNN} training." In </a:t>
            </a:r>
            <a:r>
              <a:rPr lang="en-US" altLang="zh-CN" sz="800" b="0" i="1" dirty="0">
                <a:solidFill>
                  <a:srgbClr val="222222"/>
                </a:solidFill>
                <a:effectLst/>
                <a:highlight>
                  <a:srgbClr val="FFFFFF"/>
                </a:highlight>
                <a:latin typeface="Arial" panose="020B0604020202020204" pitchFamily="34" charset="0"/>
              </a:rPr>
              <a:t>20th USENIX Symposium on Networked Systems Design and Implementation (NSDI 23)</a:t>
            </a:r>
            <a:r>
              <a:rPr lang="en-US" altLang="zh-CN" sz="800" b="0" i="0" dirty="0">
                <a:solidFill>
                  <a:srgbClr val="222222"/>
                </a:solidFill>
                <a:effectLst/>
                <a:highlight>
                  <a:srgbClr val="FFFFFF"/>
                </a:highlight>
                <a:latin typeface="Arial" panose="020B0604020202020204" pitchFamily="34" charset="0"/>
              </a:rPr>
              <a:t>, pp. 119-139. 2023.</a:t>
            </a:r>
            <a:endParaRPr kumimoji="1" lang="zh-CN" altLang="en-US" sz="800" dirty="0"/>
          </a:p>
        </p:txBody>
      </p:sp>
      <p:sp>
        <p:nvSpPr>
          <p:cNvPr id="12" name="文本框 11">
            <a:extLst>
              <a:ext uri="{FF2B5EF4-FFF2-40B4-BE49-F238E27FC236}">
                <a16:creationId xmlns:a16="http://schemas.microsoft.com/office/drawing/2014/main" id="{F0DA9882-95F8-8917-FFB3-998862F0186F}"/>
              </a:ext>
            </a:extLst>
          </p:cNvPr>
          <p:cNvSpPr txBox="1"/>
          <p:nvPr/>
        </p:nvSpPr>
        <p:spPr>
          <a:xfrm>
            <a:off x="1449355" y="5053315"/>
            <a:ext cx="734008" cy="369332"/>
          </a:xfrm>
          <a:prstGeom prst="rect">
            <a:avLst/>
          </a:prstGeom>
          <a:noFill/>
        </p:spPr>
        <p:txBody>
          <a:bodyPr wrap="square">
            <a:spAutoFit/>
          </a:bodyPr>
          <a:lstStyle/>
          <a:p>
            <a:r>
              <a:rPr lang="en-US" altLang="zh-CN" sz="1800" dirty="0">
                <a:latin typeface="+mn-lt"/>
              </a:rPr>
              <a:t>100h</a:t>
            </a:r>
            <a:endParaRPr lang="zh-CN" altLang="en-US" sz="1800" dirty="0">
              <a:latin typeface="+mn-lt"/>
            </a:endParaRPr>
          </a:p>
        </p:txBody>
      </p:sp>
      <p:sp>
        <p:nvSpPr>
          <p:cNvPr id="16" name="文本框 15">
            <a:extLst>
              <a:ext uri="{FF2B5EF4-FFF2-40B4-BE49-F238E27FC236}">
                <a16:creationId xmlns:a16="http://schemas.microsoft.com/office/drawing/2014/main" id="{F2FC91AE-1B2F-90D0-2029-26984C4D3036}"/>
              </a:ext>
            </a:extLst>
          </p:cNvPr>
          <p:cNvSpPr txBox="1"/>
          <p:nvPr/>
        </p:nvSpPr>
        <p:spPr>
          <a:xfrm>
            <a:off x="5224433" y="5068168"/>
            <a:ext cx="1163216" cy="369332"/>
          </a:xfrm>
          <a:prstGeom prst="rect">
            <a:avLst/>
          </a:prstGeom>
          <a:noFill/>
        </p:spPr>
        <p:txBody>
          <a:bodyPr wrap="square">
            <a:spAutoFit/>
          </a:bodyPr>
          <a:lstStyle/>
          <a:p>
            <a:r>
              <a:rPr lang="en-US" altLang="zh-CN" sz="1800" dirty="0">
                <a:latin typeface="+mn-lt"/>
              </a:rPr>
              <a:t>66.6h</a:t>
            </a:r>
            <a:endParaRPr lang="zh-CN" altLang="en-US" sz="1800" dirty="0">
              <a:latin typeface="+mn-lt"/>
            </a:endParaRPr>
          </a:p>
        </p:txBody>
      </p:sp>
    </p:spTree>
    <p:extLst>
      <p:ext uri="{BB962C8B-B14F-4D97-AF65-F5344CB8AC3E}">
        <p14:creationId xmlns:p14="http://schemas.microsoft.com/office/powerpoint/2010/main" val="2484145409"/>
      </p:ext>
    </p:extLst>
  </p:cSld>
  <p:clrMapOvr>
    <a:masterClrMapping/>
  </p:clrMapOvr>
  <p:transition>
    <p:dissolv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E8D4026B-A7A1-D541-4BBE-5024D1EC3736}"/>
              </a:ext>
            </a:extLst>
          </p:cNvPr>
          <p:cNvSpPr>
            <a:spLocks noGrp="1"/>
          </p:cNvSpPr>
          <p:nvPr>
            <p:ph type="title"/>
          </p:nvPr>
        </p:nvSpPr>
        <p:spPr/>
        <p:txBody>
          <a:bodyPr/>
          <a:lstStyle/>
          <a:p>
            <a:r>
              <a:rPr lang="en-US" altLang="zh-CN" dirty="0"/>
              <a:t>Energy</a:t>
            </a:r>
            <a:r>
              <a:rPr lang="zh-CN" altLang="en-US" dirty="0"/>
              <a:t> </a:t>
            </a:r>
            <a:r>
              <a:rPr lang="en-US" altLang="zh-CN" dirty="0"/>
              <a:t>dispatch</a:t>
            </a:r>
            <a:endParaRPr lang="zh-CN" altLang="en-US" dirty="0"/>
          </a:p>
        </p:txBody>
      </p:sp>
      <p:pic>
        <p:nvPicPr>
          <p:cNvPr id="4" name="Google Shape;64;p1" descr="徽标&#10;&#10;描述已自动生成">
            <a:extLst>
              <a:ext uri="{FF2B5EF4-FFF2-40B4-BE49-F238E27FC236}">
                <a16:creationId xmlns:a16="http://schemas.microsoft.com/office/drawing/2014/main" id="{F08F94F3-4DF0-3EF8-2AD1-11FE527C0E39}"/>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sp>
        <p:nvSpPr>
          <p:cNvPr id="7" name="文本框 6">
            <a:extLst>
              <a:ext uri="{FF2B5EF4-FFF2-40B4-BE49-F238E27FC236}">
                <a16:creationId xmlns:a16="http://schemas.microsoft.com/office/drawing/2014/main" id="{961DAA45-0AD8-52A7-0D59-EB371A7E0B43}"/>
              </a:ext>
            </a:extLst>
          </p:cNvPr>
          <p:cNvSpPr txBox="1"/>
          <p:nvPr/>
        </p:nvSpPr>
        <p:spPr>
          <a:xfrm>
            <a:off x="1132114" y="1310965"/>
            <a:ext cx="1380506" cy="338554"/>
          </a:xfrm>
          <a:prstGeom prst="rect">
            <a:avLst/>
          </a:prstGeom>
          <a:noFill/>
        </p:spPr>
        <p:txBody>
          <a:bodyPr wrap="none" rtlCol="0">
            <a:spAutoFit/>
          </a:bodyPr>
          <a:lstStyle/>
          <a:p>
            <a:r>
              <a:rPr kumimoji="1" lang="en-US" altLang="zh-CN" sz="1600" dirty="0"/>
              <a:t>Solar</a:t>
            </a:r>
            <a:r>
              <a:rPr kumimoji="1" lang="zh-CN" altLang="en-US" sz="1600" dirty="0"/>
              <a:t> </a:t>
            </a:r>
            <a:r>
              <a:rPr kumimoji="1" lang="en-US" altLang="zh-CN" sz="1600" dirty="0"/>
              <a:t>panels</a:t>
            </a:r>
            <a:r>
              <a:rPr kumimoji="1" lang="zh-CN" altLang="en-US" sz="1600" dirty="0"/>
              <a:t> </a:t>
            </a:r>
          </a:p>
        </p:txBody>
      </p:sp>
      <p:sp>
        <p:nvSpPr>
          <p:cNvPr id="10" name="文本框 9">
            <a:extLst>
              <a:ext uri="{FF2B5EF4-FFF2-40B4-BE49-F238E27FC236}">
                <a16:creationId xmlns:a16="http://schemas.microsoft.com/office/drawing/2014/main" id="{4EBDF5DF-CDE9-6556-27BD-491FC6893AD4}"/>
              </a:ext>
            </a:extLst>
          </p:cNvPr>
          <p:cNvSpPr txBox="1"/>
          <p:nvPr/>
        </p:nvSpPr>
        <p:spPr>
          <a:xfrm>
            <a:off x="1019904" y="1028700"/>
            <a:ext cx="684803" cy="369332"/>
          </a:xfrm>
          <a:prstGeom prst="rect">
            <a:avLst/>
          </a:prstGeom>
          <a:noFill/>
        </p:spPr>
        <p:txBody>
          <a:bodyPr wrap="none" rtlCol="0">
            <a:spAutoFit/>
          </a:bodyPr>
          <a:lstStyle/>
          <a:p>
            <a:r>
              <a:rPr kumimoji="1" lang="en-US" altLang="zh-CN" dirty="0" err="1"/>
              <a:t>s.t.</a:t>
            </a:r>
            <a:r>
              <a:rPr kumimoji="1" lang="zh-CN" altLang="en-US" dirty="0"/>
              <a:t> </a:t>
            </a:r>
            <a:r>
              <a:rPr kumimoji="1" lang="en-US" altLang="zh-CN" dirty="0"/>
              <a:t>:</a:t>
            </a:r>
            <a:r>
              <a:rPr kumimoji="1" lang="zh-CN" altLang="en-US" dirty="0"/>
              <a:t> </a:t>
            </a:r>
          </a:p>
        </p:txBody>
      </p:sp>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B0FBEEF9-9EC0-5AE6-0D55-4F6AE20F16D9}"/>
                  </a:ext>
                </a:extLst>
              </p:cNvPr>
              <p:cNvSpPr txBox="1"/>
              <p:nvPr/>
            </p:nvSpPr>
            <p:spPr>
              <a:xfrm>
                <a:off x="1359159" y="1652720"/>
                <a:ext cx="2740109" cy="5595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kumimoji="1" lang="en-US" altLang="zh-CN" sz="1400" i="1" smtClean="0">
                              <a:latin typeface="Cambria Math" panose="02040503050406030204" pitchFamily="18" charset="0"/>
                            </a:rPr>
                          </m:ctrlPr>
                        </m:dPr>
                        <m:e>
                          <m:eqArr>
                            <m:eqArrPr>
                              <m:ctrlPr>
                                <a:rPr kumimoji="1" lang="en-US" altLang="zh-CN" sz="1400" i="1" smtClean="0">
                                  <a:latin typeface="Cambria Math" panose="02040503050406030204" pitchFamily="18" charset="0"/>
                                </a:rPr>
                              </m:ctrlPr>
                            </m:eqArrPr>
                            <m:e>
                              <m:r>
                                <a:rPr kumimoji="1" lang="en-US" altLang="zh-CN" sz="1400" b="0" i="1" smtClean="0">
                                  <a:latin typeface="Cambria Math" panose="02040503050406030204" pitchFamily="18" charset="0"/>
                                </a:rPr>
                                <m:t>0</m:t>
                              </m:r>
                              <m:r>
                                <a:rPr kumimoji="1" lang="en-US" altLang="zh-CN" sz="1400" b="0" i="1" smtClean="0">
                                  <a:latin typeface="Cambria Math" panose="02040503050406030204" pitchFamily="18" charset="0"/>
                                  <a:ea typeface="Cambria Math" panose="02040503050406030204" pitchFamily="18" charset="0"/>
                                </a:rPr>
                                <m:t>≤</m:t>
                              </m:r>
                              <m:sSubSup>
                                <m:sSubSupPr>
                                  <m:ctrlPr>
                                    <a:rPr kumimoji="1" lang="el-GR" altLang="zh-CN" sz="1400" i="1">
                                      <a:latin typeface="Cambria Math" panose="02040503050406030204" pitchFamily="18" charset="0"/>
                                    </a:rPr>
                                  </m:ctrlPr>
                                </m:sSubSupPr>
                                <m:e>
                                  <m:r>
                                    <a:rPr kumimoji="1" lang="en-US" altLang="zh-CN" sz="1400" i="1">
                                      <a:latin typeface="Cambria Math" panose="02040503050406030204" pitchFamily="18" charset="0"/>
                                    </a:rPr>
                                    <m:t>𝐺</m:t>
                                  </m:r>
                                </m:e>
                                <m:sub>
                                  <m:r>
                                    <a:rPr kumimoji="1" lang="en-US" altLang="zh-CN" sz="1400" i="1">
                                      <a:latin typeface="Cambria Math" panose="02040503050406030204" pitchFamily="18" charset="0"/>
                                    </a:rPr>
                                    <m:t>𝑡</m:t>
                                  </m:r>
                                </m:sub>
                                <m:sup>
                                  <m:r>
                                    <a:rPr kumimoji="1" lang="en-US" altLang="zh-CN" sz="1400" i="1">
                                      <a:latin typeface="Cambria Math" panose="02040503050406030204" pitchFamily="18" charset="0"/>
                                    </a:rPr>
                                    <m:t>𝑠𝑜𝑙𝑎𝑟</m:t>
                                  </m:r>
                                </m:sup>
                              </m:sSubSup>
                              <m:r>
                                <a:rPr kumimoji="1" lang="en-US" altLang="zh-CN" sz="1400" i="1">
                                  <a:latin typeface="Cambria Math" panose="02040503050406030204" pitchFamily="18" charset="0"/>
                                  <a:ea typeface="Cambria Math" panose="02040503050406030204" pitchFamily="18" charset="0"/>
                                </a:rPr>
                                <m:t>≤</m:t>
                              </m:r>
                              <m:sSubSup>
                                <m:sSubSupPr>
                                  <m:ctrlPr>
                                    <a:rPr kumimoji="1" lang="el-GR" altLang="zh-CN" sz="1400" i="1">
                                      <a:latin typeface="Cambria Math" panose="02040503050406030204" pitchFamily="18" charset="0"/>
                                    </a:rPr>
                                  </m:ctrlPr>
                                </m:sSubSupPr>
                                <m:e>
                                  <m:r>
                                    <a:rPr kumimoji="1" lang="en-US" altLang="zh-CN" sz="1400" i="1">
                                      <a:latin typeface="Cambria Math" panose="02040503050406030204" pitchFamily="18" charset="0"/>
                                    </a:rPr>
                                    <m:t>𝐺</m:t>
                                  </m:r>
                                </m:e>
                                <m:sub>
                                  <m:r>
                                    <a:rPr kumimoji="1" lang="en-US" altLang="zh-CN" sz="1400" b="0" i="1" smtClean="0">
                                      <a:latin typeface="Cambria Math" panose="02040503050406030204" pitchFamily="18" charset="0"/>
                                    </a:rPr>
                                    <m:t>𝑚𝑎𝑥</m:t>
                                  </m:r>
                                </m:sub>
                                <m:sup>
                                  <m:r>
                                    <a:rPr kumimoji="1" lang="en-US" altLang="zh-CN" sz="1400" i="1">
                                      <a:latin typeface="Cambria Math" panose="02040503050406030204" pitchFamily="18" charset="0"/>
                                    </a:rPr>
                                    <m:t>𝑠𝑜𝑙𝑎𝑟</m:t>
                                  </m:r>
                                </m:sup>
                              </m:sSubSup>
                            </m:e>
                            <m:e>
                              <m:sSubSup>
                                <m:sSubSupPr>
                                  <m:ctrlPr>
                                    <a:rPr kumimoji="1" lang="el-GR" altLang="zh-CN" sz="1400" i="1">
                                      <a:latin typeface="Cambria Math" panose="02040503050406030204" pitchFamily="18" charset="0"/>
                                    </a:rPr>
                                  </m:ctrlPr>
                                </m:sSubSupPr>
                                <m:e>
                                  <m:r>
                                    <a:rPr kumimoji="1" lang="en-US" altLang="zh-CN" sz="1400" i="1">
                                      <a:latin typeface="Cambria Math" panose="02040503050406030204" pitchFamily="18" charset="0"/>
                                    </a:rPr>
                                    <m:t>𝐺</m:t>
                                  </m:r>
                                </m:e>
                                <m:sub>
                                  <m:r>
                                    <a:rPr kumimoji="1" lang="en-US" altLang="zh-CN" sz="1400" i="1">
                                      <a:latin typeface="Cambria Math" panose="02040503050406030204" pitchFamily="18" charset="0"/>
                                    </a:rPr>
                                    <m:t>𝑡</m:t>
                                  </m:r>
                                </m:sub>
                                <m:sup>
                                  <m:r>
                                    <a:rPr kumimoji="1" lang="en-US" altLang="zh-CN" sz="1400" i="1">
                                      <a:latin typeface="Cambria Math" panose="02040503050406030204" pitchFamily="18" charset="0"/>
                                    </a:rPr>
                                    <m:t>𝑠𝑜𝑙𝑎𝑟</m:t>
                                  </m:r>
                                </m:sup>
                              </m:sSubSup>
                              <m:r>
                                <a:rPr kumimoji="1" lang="en-US" altLang="zh-CN" sz="1400" b="0" i="1" smtClean="0">
                                  <a:latin typeface="Cambria Math" panose="02040503050406030204" pitchFamily="18" charset="0"/>
                                </a:rPr>
                                <m:t>=</m:t>
                              </m:r>
                              <m:sSubSup>
                                <m:sSubSupPr>
                                  <m:ctrlPr>
                                    <a:rPr kumimoji="1" lang="el-GR" altLang="zh-CN" sz="1400" i="1">
                                      <a:latin typeface="Cambria Math" panose="02040503050406030204" pitchFamily="18" charset="0"/>
                                    </a:rPr>
                                  </m:ctrlPr>
                                </m:sSubSupPr>
                                <m:e>
                                  <m:r>
                                    <a:rPr kumimoji="1" lang="en-US" altLang="zh-CN" sz="1400" b="0" i="1" smtClean="0">
                                      <a:latin typeface="Cambria Math" panose="02040503050406030204" pitchFamily="18" charset="0"/>
                                    </a:rPr>
                                    <m:t>𝑃</m:t>
                                  </m:r>
                                </m:e>
                                <m:sub>
                                  <m:r>
                                    <a:rPr kumimoji="1" lang="en-US" altLang="zh-CN" sz="1400" i="1">
                                      <a:latin typeface="Cambria Math" panose="02040503050406030204" pitchFamily="18" charset="0"/>
                                    </a:rPr>
                                    <m:t>𝑡</m:t>
                                  </m:r>
                                </m:sub>
                                <m:sup>
                                  <m:r>
                                    <a:rPr kumimoji="1" lang="en-US" altLang="zh-CN" sz="1400" i="1">
                                      <a:latin typeface="Cambria Math" panose="02040503050406030204" pitchFamily="18" charset="0"/>
                                    </a:rPr>
                                    <m:t>𝑠𝑜𝑙𝑎𝑟</m:t>
                                  </m:r>
                                </m:sup>
                              </m:sSubSup>
                              <m:r>
                                <a:rPr kumimoji="1" lang="en-US" altLang="zh-CN" sz="1400" b="0" i="1" smtClean="0">
                                  <a:latin typeface="Cambria Math" panose="02040503050406030204" pitchFamily="18" charset="0"/>
                                </a:rPr>
                                <m:t>+</m:t>
                              </m:r>
                              <m:sSubSup>
                                <m:sSubSupPr>
                                  <m:ctrlPr>
                                    <a:rPr kumimoji="1" lang="el-GR" altLang="zh-CN" sz="1400" i="1">
                                      <a:latin typeface="Cambria Math" panose="02040503050406030204" pitchFamily="18" charset="0"/>
                                    </a:rPr>
                                  </m:ctrlPr>
                                </m:sSubSupPr>
                                <m:e>
                                  <m:r>
                                    <a:rPr kumimoji="1" lang="en-US" altLang="zh-CN" sz="1400" b="0" i="1" smtClean="0">
                                      <a:latin typeface="Cambria Math" panose="02040503050406030204" pitchFamily="18" charset="0"/>
                                    </a:rPr>
                                    <m:t>𝑅</m:t>
                                  </m:r>
                                </m:e>
                                <m:sub>
                                  <m:r>
                                    <a:rPr kumimoji="1" lang="en-US" altLang="zh-CN" sz="1400" i="1">
                                      <a:latin typeface="Cambria Math" panose="02040503050406030204" pitchFamily="18" charset="0"/>
                                    </a:rPr>
                                    <m:t>𝑡</m:t>
                                  </m:r>
                                </m:sub>
                                <m:sup>
                                  <m:r>
                                    <a:rPr kumimoji="1" lang="en-US" altLang="zh-CN" sz="1400" i="1">
                                      <a:latin typeface="Cambria Math" panose="02040503050406030204" pitchFamily="18" charset="0"/>
                                    </a:rPr>
                                    <m:t>𝑠𝑜𝑙𝑎𝑟</m:t>
                                  </m:r>
                                </m:sup>
                              </m:sSubSup>
                              <m:r>
                                <a:rPr kumimoji="1" lang="en-US" altLang="zh-CN" sz="1400" b="0" i="1" smtClean="0">
                                  <a:latin typeface="Cambria Math" panose="02040503050406030204" pitchFamily="18" charset="0"/>
                                </a:rPr>
                                <m:t>+</m:t>
                              </m:r>
                              <m:sSubSup>
                                <m:sSubSupPr>
                                  <m:ctrlPr>
                                    <a:rPr kumimoji="1" lang="el-GR" altLang="zh-CN" sz="1400" i="1">
                                      <a:latin typeface="Cambria Math" panose="02040503050406030204" pitchFamily="18" charset="0"/>
                                    </a:rPr>
                                  </m:ctrlPr>
                                </m:sSubSupPr>
                                <m:e>
                                  <m:r>
                                    <a:rPr kumimoji="1" lang="en-US" altLang="zh-CN" sz="1400" b="0" i="1" smtClean="0">
                                      <a:latin typeface="Cambria Math" panose="02040503050406030204" pitchFamily="18" charset="0"/>
                                    </a:rPr>
                                    <m:t>𝑊</m:t>
                                  </m:r>
                                </m:e>
                                <m:sub>
                                  <m:r>
                                    <a:rPr kumimoji="1" lang="en-US" altLang="zh-CN" sz="1400" i="1">
                                      <a:latin typeface="Cambria Math" panose="02040503050406030204" pitchFamily="18" charset="0"/>
                                    </a:rPr>
                                    <m:t>𝑡</m:t>
                                  </m:r>
                                </m:sub>
                                <m:sup>
                                  <m:r>
                                    <a:rPr kumimoji="1" lang="en-US" altLang="zh-CN" sz="1400" i="1">
                                      <a:latin typeface="Cambria Math" panose="02040503050406030204" pitchFamily="18" charset="0"/>
                                    </a:rPr>
                                    <m:t>𝑠𝑜𝑙𝑎𝑟</m:t>
                                  </m:r>
                                </m:sup>
                              </m:sSubSup>
                            </m:e>
                          </m:eqArr>
                        </m:e>
                      </m:d>
                    </m:oMath>
                  </m:oMathPara>
                </a14:m>
                <a:endParaRPr kumimoji="1" lang="zh-CN" altLang="en-US" sz="1400" dirty="0"/>
              </a:p>
            </p:txBody>
          </p:sp>
        </mc:Choice>
        <mc:Fallback xmlns="">
          <p:sp>
            <p:nvSpPr>
              <p:cNvPr id="11" name="文本框 10">
                <a:extLst>
                  <a:ext uri="{FF2B5EF4-FFF2-40B4-BE49-F238E27FC236}">
                    <a16:creationId xmlns:a16="http://schemas.microsoft.com/office/drawing/2014/main" id="{B0FBEEF9-9EC0-5AE6-0D55-4F6AE20F16D9}"/>
                  </a:ext>
                </a:extLst>
              </p:cNvPr>
              <p:cNvSpPr txBox="1">
                <a:spLocks noRot="1" noChangeAspect="1" noMove="1" noResize="1" noEditPoints="1" noAdjustHandles="1" noChangeArrowheads="1" noChangeShapeType="1" noTextEdit="1"/>
              </p:cNvSpPr>
              <p:nvPr/>
            </p:nvSpPr>
            <p:spPr>
              <a:xfrm>
                <a:off x="1359159" y="1652720"/>
                <a:ext cx="2740109" cy="559577"/>
              </a:xfrm>
              <a:prstGeom prst="rect">
                <a:avLst/>
              </a:prstGeom>
              <a:blipFill>
                <a:blip r:embed="rId4"/>
                <a:stretch>
                  <a:fillRect l="-37963" t="-231111" b="-32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4511E405-FFC6-A2E5-AD1C-F0A027E52683}"/>
                  </a:ext>
                </a:extLst>
              </p:cNvPr>
              <p:cNvSpPr txBox="1"/>
              <p:nvPr/>
            </p:nvSpPr>
            <p:spPr>
              <a:xfrm>
                <a:off x="1359159" y="2205377"/>
                <a:ext cx="3594125" cy="752770"/>
              </a:xfrm>
              <a:prstGeom prst="rect">
                <a:avLst/>
              </a:prstGeom>
              <a:noFill/>
            </p:spPr>
            <p:txBody>
              <a:bodyPr wrap="none" rtlCol="0">
                <a:spAutoFit/>
              </a:bodyPr>
              <a:lstStyle/>
              <a:p>
                <a14:m>
                  <m:oMath xmlns:m="http://schemas.openxmlformats.org/officeDocument/2006/math">
                    <m:sSubSup>
                      <m:sSubSupPr>
                        <m:ctrlPr>
                          <a:rPr kumimoji="1" lang="el-GR" altLang="zh-CN" sz="1400" i="1" smtClean="0">
                            <a:latin typeface="Cambria Math" panose="02040503050406030204" pitchFamily="18" charset="0"/>
                          </a:rPr>
                        </m:ctrlPr>
                      </m:sSubSupPr>
                      <m:e>
                        <m:r>
                          <a:rPr kumimoji="1" lang="en-US" altLang="zh-CN" sz="1400" b="0" i="1" smtClean="0">
                            <a:latin typeface="Cambria Math" panose="02040503050406030204" pitchFamily="18" charset="0"/>
                          </a:rPr>
                          <m:t>𝑃</m:t>
                        </m:r>
                      </m:e>
                      <m:sub>
                        <m:r>
                          <a:rPr kumimoji="1" lang="en-US" altLang="zh-CN" sz="1400" i="1">
                            <a:latin typeface="Cambria Math" panose="02040503050406030204" pitchFamily="18" charset="0"/>
                          </a:rPr>
                          <m:t>𝑡</m:t>
                        </m:r>
                      </m:sub>
                      <m:sup>
                        <m:r>
                          <a:rPr kumimoji="1" lang="en-US" altLang="zh-CN" sz="1400" i="1">
                            <a:latin typeface="Cambria Math" panose="02040503050406030204" pitchFamily="18" charset="0"/>
                          </a:rPr>
                          <m:t>𝑠𝑜𝑙𝑎𝑟</m:t>
                        </m:r>
                      </m:sup>
                    </m:sSubSup>
                  </m:oMath>
                </a14:m>
                <a:r>
                  <a:rPr kumimoji="1" lang="en-US" altLang="zh-CN" sz="1400" dirty="0"/>
                  <a:t> (</a:t>
                </a:r>
                <a14:m>
                  <m:oMath xmlns:m="http://schemas.openxmlformats.org/officeDocument/2006/math">
                    <m:r>
                      <a:rPr kumimoji="1" lang="en-US" altLang="zh-CN" sz="1400" i="1" dirty="0">
                        <a:latin typeface="Cambria Math" panose="02040503050406030204" pitchFamily="18" charset="0"/>
                      </a:rPr>
                      <m:t>𝑊</m:t>
                    </m:r>
                  </m:oMath>
                </a14:m>
                <a:r>
                  <a:rPr kumimoji="1" lang="en-US" altLang="zh-CN" sz="1400" dirty="0"/>
                  <a:t>):</a:t>
                </a:r>
                <a:r>
                  <a:rPr kumimoji="1" lang="zh-CN" altLang="en-US" sz="1400" dirty="0"/>
                  <a:t> </a:t>
                </a:r>
                <a:r>
                  <a:rPr kumimoji="1" lang="en-US" altLang="zh-CN" sz="1400" dirty="0"/>
                  <a:t>power</a:t>
                </a:r>
                <a:r>
                  <a:rPr kumimoji="1" lang="zh-CN" altLang="en-US" sz="1400" dirty="0"/>
                  <a:t> </a:t>
                </a:r>
                <a:r>
                  <a:rPr kumimoji="1" lang="en-US" altLang="zh-CN" sz="1400" dirty="0"/>
                  <a:t>to</a:t>
                </a:r>
                <a:r>
                  <a:rPr kumimoji="1" lang="zh-CN" altLang="en-US" sz="1400" dirty="0"/>
                  <a:t> </a:t>
                </a:r>
                <a:r>
                  <a:rPr kumimoji="1" lang="en-US" altLang="zh-CN" sz="1400" dirty="0"/>
                  <a:t>supply</a:t>
                </a:r>
                <a:r>
                  <a:rPr kumimoji="1" lang="zh-CN" altLang="en-US" sz="1400" dirty="0"/>
                  <a:t> </a:t>
                </a:r>
                <a:r>
                  <a:rPr kumimoji="1" lang="en-US" altLang="zh-CN" sz="1400" dirty="0"/>
                  <a:t>the</a:t>
                </a:r>
                <a:r>
                  <a:rPr kumimoji="1" lang="zh-CN" altLang="en-US" sz="1400" dirty="0"/>
                  <a:t> </a:t>
                </a:r>
                <a:r>
                  <a:rPr kumimoji="1" lang="en-US" altLang="zh-CN" sz="1400" dirty="0"/>
                  <a:t>data</a:t>
                </a:r>
                <a:r>
                  <a:rPr kumimoji="1" lang="zh-CN" altLang="en-US" sz="1400" dirty="0"/>
                  <a:t> </a:t>
                </a:r>
                <a:r>
                  <a:rPr kumimoji="1" lang="en-US" altLang="zh-CN" sz="1400" dirty="0"/>
                  <a:t>center</a:t>
                </a:r>
              </a:p>
              <a:p>
                <a14:m>
                  <m:oMath xmlns:m="http://schemas.openxmlformats.org/officeDocument/2006/math">
                    <m:sSubSup>
                      <m:sSubSupPr>
                        <m:ctrlPr>
                          <a:rPr kumimoji="1" lang="el-GR" altLang="zh-CN" sz="1400" i="1" smtClean="0">
                            <a:latin typeface="Cambria Math" panose="02040503050406030204" pitchFamily="18" charset="0"/>
                          </a:rPr>
                        </m:ctrlPr>
                      </m:sSubSupPr>
                      <m:e>
                        <m:r>
                          <a:rPr kumimoji="1" lang="en-US" altLang="zh-CN" sz="1400" b="0" i="1" smtClean="0">
                            <a:latin typeface="Cambria Math" panose="02040503050406030204" pitchFamily="18" charset="0"/>
                          </a:rPr>
                          <m:t>𝑅</m:t>
                        </m:r>
                      </m:e>
                      <m:sub>
                        <m:r>
                          <a:rPr kumimoji="1" lang="en-US" altLang="zh-CN" sz="1400" i="1">
                            <a:latin typeface="Cambria Math" panose="02040503050406030204" pitchFamily="18" charset="0"/>
                          </a:rPr>
                          <m:t>𝑡</m:t>
                        </m:r>
                      </m:sub>
                      <m:sup>
                        <m:r>
                          <a:rPr kumimoji="1" lang="en-US" altLang="zh-CN" sz="1400" i="1">
                            <a:latin typeface="Cambria Math" panose="02040503050406030204" pitchFamily="18" charset="0"/>
                          </a:rPr>
                          <m:t>𝑠𝑜𝑙𝑎𝑟</m:t>
                        </m:r>
                      </m:sup>
                    </m:sSubSup>
                  </m:oMath>
                </a14:m>
                <a:r>
                  <a:rPr kumimoji="1" lang="en-US" altLang="zh-CN" sz="1400" dirty="0"/>
                  <a:t> (</a:t>
                </a:r>
                <a14:m>
                  <m:oMath xmlns:m="http://schemas.openxmlformats.org/officeDocument/2006/math">
                    <m:r>
                      <a:rPr kumimoji="1" lang="en-US" altLang="zh-CN" sz="1400" i="1" dirty="0">
                        <a:latin typeface="Cambria Math" panose="02040503050406030204" pitchFamily="18" charset="0"/>
                      </a:rPr>
                      <m:t>𝑊</m:t>
                    </m:r>
                  </m:oMath>
                </a14:m>
                <a:r>
                  <a:rPr kumimoji="1" lang="en-US" altLang="zh-CN" sz="1400" dirty="0"/>
                  <a:t>):</a:t>
                </a:r>
                <a:r>
                  <a:rPr kumimoji="1" lang="zh-CN" altLang="en-US" sz="1400" dirty="0"/>
                  <a:t> </a:t>
                </a:r>
                <a:r>
                  <a:rPr kumimoji="1" lang="en-US" altLang="zh-CN" sz="1400" dirty="0"/>
                  <a:t>power</a:t>
                </a:r>
                <a:r>
                  <a:rPr kumimoji="1" lang="zh-CN" altLang="en-US" sz="1400" dirty="0"/>
                  <a:t> </a:t>
                </a:r>
                <a:r>
                  <a:rPr kumimoji="1" lang="en-US" altLang="zh-CN" sz="1400" dirty="0"/>
                  <a:t>to</a:t>
                </a:r>
                <a:r>
                  <a:rPr kumimoji="1" lang="zh-CN" altLang="en-US" sz="1400" dirty="0"/>
                  <a:t> </a:t>
                </a:r>
                <a:r>
                  <a:rPr kumimoji="1" lang="en-US" altLang="zh-CN" sz="1400" dirty="0"/>
                  <a:t>restore</a:t>
                </a:r>
                <a:r>
                  <a:rPr kumimoji="1" lang="zh-CN" altLang="en-US" sz="1400" dirty="0"/>
                  <a:t> </a:t>
                </a:r>
                <a:r>
                  <a:rPr kumimoji="1" lang="en-US" altLang="zh-CN" sz="1400" dirty="0"/>
                  <a:t>to</a:t>
                </a:r>
                <a:r>
                  <a:rPr kumimoji="1" lang="zh-CN" altLang="en-US" sz="1400" dirty="0"/>
                  <a:t> </a:t>
                </a:r>
                <a:r>
                  <a:rPr kumimoji="1" lang="en-US" altLang="zh-CN" sz="1400" dirty="0"/>
                  <a:t>the</a:t>
                </a:r>
                <a:r>
                  <a:rPr kumimoji="1" lang="zh-CN" altLang="en-US" sz="1400" dirty="0"/>
                  <a:t> </a:t>
                </a:r>
                <a:r>
                  <a:rPr kumimoji="1" lang="en-US" altLang="zh-CN" sz="1400" dirty="0"/>
                  <a:t>battery</a:t>
                </a:r>
              </a:p>
              <a:p>
                <a14:m>
                  <m:oMath xmlns:m="http://schemas.openxmlformats.org/officeDocument/2006/math">
                    <m:sSubSup>
                      <m:sSubSupPr>
                        <m:ctrlPr>
                          <a:rPr kumimoji="1" lang="el-GR" altLang="zh-CN" sz="1400" i="1" smtClean="0">
                            <a:latin typeface="Cambria Math" panose="02040503050406030204" pitchFamily="18" charset="0"/>
                          </a:rPr>
                        </m:ctrlPr>
                      </m:sSubSupPr>
                      <m:e>
                        <m:r>
                          <a:rPr kumimoji="1" lang="en-US" altLang="zh-CN" sz="1400" b="0" i="1" smtClean="0">
                            <a:latin typeface="Cambria Math" panose="02040503050406030204" pitchFamily="18" charset="0"/>
                          </a:rPr>
                          <m:t>𝑊</m:t>
                        </m:r>
                      </m:e>
                      <m:sub>
                        <m:r>
                          <a:rPr kumimoji="1" lang="en-US" altLang="zh-CN" sz="1400" i="1">
                            <a:latin typeface="Cambria Math" panose="02040503050406030204" pitchFamily="18" charset="0"/>
                          </a:rPr>
                          <m:t>𝑡</m:t>
                        </m:r>
                      </m:sub>
                      <m:sup>
                        <m:r>
                          <a:rPr kumimoji="1" lang="en-US" altLang="zh-CN" sz="1400" i="1">
                            <a:latin typeface="Cambria Math" panose="02040503050406030204" pitchFamily="18" charset="0"/>
                          </a:rPr>
                          <m:t>𝑠𝑜𝑙𝑎𝑟</m:t>
                        </m:r>
                      </m:sup>
                    </m:sSubSup>
                  </m:oMath>
                </a14:m>
                <a:r>
                  <a:rPr kumimoji="1" lang="en-US" altLang="zh-CN" sz="1400" dirty="0"/>
                  <a:t> (</a:t>
                </a:r>
                <a14:m>
                  <m:oMath xmlns:m="http://schemas.openxmlformats.org/officeDocument/2006/math">
                    <m:r>
                      <a:rPr kumimoji="1" lang="en-US" altLang="zh-CN" sz="1400" i="1" dirty="0">
                        <a:latin typeface="Cambria Math" panose="02040503050406030204" pitchFamily="18" charset="0"/>
                      </a:rPr>
                      <m:t>𝑊</m:t>
                    </m:r>
                  </m:oMath>
                </a14:m>
                <a:r>
                  <a:rPr kumimoji="1" lang="en-US" altLang="zh-CN" sz="1400" dirty="0"/>
                  <a:t>):</a:t>
                </a:r>
                <a:r>
                  <a:rPr kumimoji="1" lang="zh-CN" altLang="en-US" sz="1400" dirty="0"/>
                  <a:t> </a:t>
                </a:r>
                <a:r>
                  <a:rPr kumimoji="1" lang="en-US" altLang="zh-CN" sz="1400" dirty="0"/>
                  <a:t>power</a:t>
                </a:r>
                <a:r>
                  <a:rPr kumimoji="1" lang="zh-CN" altLang="en-US" sz="1400" dirty="0"/>
                  <a:t> </a:t>
                </a:r>
                <a:r>
                  <a:rPr kumimoji="1" lang="en-US" altLang="zh-CN" sz="1400" dirty="0"/>
                  <a:t>sold</a:t>
                </a:r>
                <a:r>
                  <a:rPr kumimoji="1" lang="zh-CN" altLang="en-US" sz="1400" dirty="0"/>
                  <a:t> </a:t>
                </a:r>
                <a:r>
                  <a:rPr kumimoji="1" lang="en-US" altLang="zh-CN" sz="1400" dirty="0"/>
                  <a:t>back</a:t>
                </a:r>
                <a:r>
                  <a:rPr kumimoji="1" lang="zh-CN" altLang="en-US" sz="1400" dirty="0"/>
                  <a:t> </a:t>
                </a:r>
                <a:r>
                  <a:rPr kumimoji="1" lang="en-US" altLang="zh-CN" sz="1400" dirty="0"/>
                  <a:t>to</a:t>
                </a:r>
                <a:r>
                  <a:rPr kumimoji="1" lang="zh-CN" altLang="en-US" sz="1400" dirty="0"/>
                  <a:t> </a:t>
                </a:r>
                <a:r>
                  <a:rPr kumimoji="1" lang="en-US" altLang="zh-CN" sz="1400" dirty="0"/>
                  <a:t>grid</a:t>
                </a:r>
                <a:endParaRPr kumimoji="1" lang="zh-CN" altLang="en-US" sz="1400" dirty="0"/>
              </a:p>
            </p:txBody>
          </p:sp>
        </mc:Choice>
        <mc:Fallback xmlns="">
          <p:sp>
            <p:nvSpPr>
              <p:cNvPr id="14" name="文本框 13">
                <a:extLst>
                  <a:ext uri="{FF2B5EF4-FFF2-40B4-BE49-F238E27FC236}">
                    <a16:creationId xmlns:a16="http://schemas.microsoft.com/office/drawing/2014/main" id="{4511E405-FFC6-A2E5-AD1C-F0A027E52683}"/>
                  </a:ext>
                </a:extLst>
              </p:cNvPr>
              <p:cNvSpPr txBox="1">
                <a:spLocks noRot="1" noChangeAspect="1" noMove="1" noResize="1" noEditPoints="1" noAdjustHandles="1" noChangeArrowheads="1" noChangeShapeType="1" noTextEdit="1"/>
              </p:cNvSpPr>
              <p:nvPr/>
            </p:nvSpPr>
            <p:spPr>
              <a:xfrm>
                <a:off x="1359159" y="2205377"/>
                <a:ext cx="3594125" cy="752770"/>
              </a:xfrm>
              <a:prstGeom prst="rect">
                <a:avLst/>
              </a:prstGeom>
              <a:blipFill>
                <a:blip r:embed="rId5"/>
                <a:stretch>
                  <a:fillRect t="-1667" b="-10000"/>
                </a:stretch>
              </a:blipFill>
            </p:spPr>
            <p:txBody>
              <a:bodyPr/>
              <a:lstStyle/>
              <a:p>
                <a:r>
                  <a:rPr lang="zh-CN" altLang="en-US">
                    <a:noFill/>
                  </a:rPr>
                  <a:t> </a:t>
                </a:r>
              </a:p>
            </p:txBody>
          </p:sp>
        </mc:Fallback>
      </mc:AlternateContent>
      <p:sp>
        <p:nvSpPr>
          <p:cNvPr id="16" name="文本框 15">
            <a:extLst>
              <a:ext uri="{FF2B5EF4-FFF2-40B4-BE49-F238E27FC236}">
                <a16:creationId xmlns:a16="http://schemas.microsoft.com/office/drawing/2014/main" id="{5066E431-7CAA-ABC9-7E9D-6D9A4A14EF6B}"/>
              </a:ext>
            </a:extLst>
          </p:cNvPr>
          <p:cNvSpPr txBox="1"/>
          <p:nvPr/>
        </p:nvSpPr>
        <p:spPr>
          <a:xfrm>
            <a:off x="1132114" y="2961464"/>
            <a:ext cx="572593" cy="338554"/>
          </a:xfrm>
          <a:prstGeom prst="rect">
            <a:avLst/>
          </a:prstGeom>
          <a:noFill/>
        </p:spPr>
        <p:txBody>
          <a:bodyPr wrap="none" rtlCol="0">
            <a:spAutoFit/>
          </a:bodyPr>
          <a:lstStyle/>
          <a:p>
            <a:r>
              <a:rPr kumimoji="1" lang="en-US" altLang="zh-CN" sz="1600" dirty="0"/>
              <a:t>Grid</a:t>
            </a:r>
            <a:endParaRPr kumimoji="1" lang="zh-CN" altLang="en-US" sz="1600" dirty="0"/>
          </a:p>
        </p:txBody>
      </p:sp>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1DDF600A-1D8A-31A0-6511-F20562FDE81D}"/>
                  </a:ext>
                </a:extLst>
              </p:cNvPr>
              <p:cNvSpPr txBox="1"/>
              <p:nvPr/>
            </p:nvSpPr>
            <p:spPr>
              <a:xfrm>
                <a:off x="1359159" y="3264033"/>
                <a:ext cx="1870320" cy="6878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kumimoji="1" lang="en-US" altLang="zh-CN" sz="1400" i="1" smtClean="0">
                              <a:latin typeface="Cambria Math" panose="02040503050406030204" pitchFamily="18" charset="0"/>
                            </a:rPr>
                          </m:ctrlPr>
                        </m:dPr>
                        <m:e>
                          <m:eqArr>
                            <m:eqArrPr>
                              <m:ctrlPr>
                                <a:rPr kumimoji="1" lang="en-US" altLang="zh-CN" sz="1400" i="1" smtClean="0">
                                  <a:latin typeface="Cambria Math" panose="02040503050406030204" pitchFamily="18" charset="0"/>
                                </a:rPr>
                              </m:ctrlPr>
                            </m:eqArrPr>
                            <m:e>
                              <m:r>
                                <a:rPr kumimoji="1" lang="en-US" altLang="zh-CN" sz="1400" b="0" i="1" smtClean="0">
                                  <a:latin typeface="Cambria Math" panose="02040503050406030204" pitchFamily="18" charset="0"/>
                                </a:rPr>
                                <m:t>0</m:t>
                              </m:r>
                              <m:r>
                                <a:rPr kumimoji="1" lang="en-US" altLang="zh-CN" sz="1400" b="0" i="1" smtClean="0">
                                  <a:latin typeface="Cambria Math" panose="02040503050406030204" pitchFamily="18" charset="0"/>
                                  <a:ea typeface="Cambria Math" panose="02040503050406030204" pitchFamily="18" charset="0"/>
                                </a:rPr>
                                <m:t>≤</m:t>
                              </m:r>
                              <m:sSubSup>
                                <m:sSubSupPr>
                                  <m:ctrlPr>
                                    <a:rPr kumimoji="1" lang="el-GR" altLang="zh-CN" sz="1400" i="1">
                                      <a:latin typeface="Cambria Math" panose="02040503050406030204" pitchFamily="18" charset="0"/>
                                    </a:rPr>
                                  </m:ctrlPr>
                                </m:sSubSupPr>
                                <m:e>
                                  <m:r>
                                    <a:rPr kumimoji="1" lang="en-US" altLang="zh-CN" sz="1400" i="1">
                                      <a:latin typeface="Cambria Math" panose="02040503050406030204" pitchFamily="18" charset="0"/>
                                    </a:rPr>
                                    <m:t>𝐺</m:t>
                                  </m:r>
                                </m:e>
                                <m:sub>
                                  <m:r>
                                    <a:rPr kumimoji="1" lang="en-US" altLang="zh-CN" sz="1400" i="1">
                                      <a:latin typeface="Cambria Math" panose="02040503050406030204" pitchFamily="18" charset="0"/>
                                    </a:rPr>
                                    <m:t>𝑡</m:t>
                                  </m:r>
                                </m:sub>
                                <m:sup>
                                  <m:r>
                                    <a:rPr kumimoji="1" lang="en-US" altLang="zh-CN" sz="1400" i="1">
                                      <a:latin typeface="Cambria Math" panose="02040503050406030204" pitchFamily="18" charset="0"/>
                                    </a:rPr>
                                    <m:t>𝑔𝑟𝑖𝑑</m:t>
                                  </m:r>
                                </m:sup>
                              </m:sSubSup>
                              <m:r>
                                <a:rPr kumimoji="1" lang="en-US" altLang="zh-CN" sz="1400" i="1">
                                  <a:latin typeface="Cambria Math" panose="02040503050406030204" pitchFamily="18" charset="0"/>
                                  <a:ea typeface="Cambria Math" panose="02040503050406030204" pitchFamily="18" charset="0"/>
                                </a:rPr>
                                <m:t>≤</m:t>
                              </m:r>
                              <m:sSubSup>
                                <m:sSubSupPr>
                                  <m:ctrlPr>
                                    <a:rPr kumimoji="1" lang="el-GR" altLang="zh-CN" sz="1400" i="1">
                                      <a:latin typeface="Cambria Math" panose="02040503050406030204" pitchFamily="18" charset="0"/>
                                    </a:rPr>
                                  </m:ctrlPr>
                                </m:sSubSupPr>
                                <m:e>
                                  <m:r>
                                    <a:rPr kumimoji="1" lang="en-US" altLang="zh-CN" sz="1400" i="1">
                                      <a:latin typeface="Cambria Math" panose="02040503050406030204" pitchFamily="18" charset="0"/>
                                    </a:rPr>
                                    <m:t>𝐺</m:t>
                                  </m:r>
                                </m:e>
                                <m:sub>
                                  <m:r>
                                    <a:rPr kumimoji="1" lang="en-US" altLang="zh-CN" sz="1400" b="0" i="1" smtClean="0">
                                      <a:latin typeface="Cambria Math" panose="02040503050406030204" pitchFamily="18" charset="0"/>
                                    </a:rPr>
                                    <m:t>𝑚𝑎𝑥</m:t>
                                  </m:r>
                                </m:sub>
                                <m:sup>
                                  <m:r>
                                    <a:rPr kumimoji="1" lang="en-US" altLang="zh-CN" sz="1400" i="1">
                                      <a:latin typeface="Cambria Math" panose="02040503050406030204" pitchFamily="18" charset="0"/>
                                    </a:rPr>
                                    <m:t>𝑔𝑟𝑖𝑑</m:t>
                                  </m:r>
                                </m:sup>
                              </m:sSubSup>
                            </m:e>
                            <m:e>
                              <m:sSubSup>
                                <m:sSubSupPr>
                                  <m:ctrlPr>
                                    <a:rPr kumimoji="1" lang="el-GR" altLang="zh-CN" sz="1400" i="1">
                                      <a:latin typeface="Cambria Math" panose="02040503050406030204" pitchFamily="18" charset="0"/>
                                    </a:rPr>
                                  </m:ctrlPr>
                                </m:sSubSupPr>
                                <m:e>
                                  <m:r>
                                    <a:rPr kumimoji="1" lang="en-US" altLang="zh-CN" sz="1400" i="1">
                                      <a:latin typeface="Cambria Math" panose="02040503050406030204" pitchFamily="18" charset="0"/>
                                    </a:rPr>
                                    <m:t>𝐺</m:t>
                                  </m:r>
                                </m:e>
                                <m:sub>
                                  <m:r>
                                    <a:rPr kumimoji="1" lang="en-US" altLang="zh-CN" sz="1400" i="1">
                                      <a:latin typeface="Cambria Math" panose="02040503050406030204" pitchFamily="18" charset="0"/>
                                    </a:rPr>
                                    <m:t>𝑡</m:t>
                                  </m:r>
                                </m:sub>
                                <m:sup>
                                  <m:r>
                                    <a:rPr kumimoji="1" lang="en-US" altLang="zh-CN" sz="1400" b="0" i="1" smtClean="0">
                                      <a:latin typeface="Cambria Math" panose="02040503050406030204" pitchFamily="18" charset="0"/>
                                    </a:rPr>
                                    <m:t>𝑔𝑟𝑖𝑑</m:t>
                                  </m:r>
                                </m:sup>
                              </m:sSubSup>
                              <m:r>
                                <a:rPr kumimoji="1" lang="en-US" altLang="zh-CN" sz="1400" b="0" i="1" smtClean="0">
                                  <a:latin typeface="Cambria Math" panose="02040503050406030204" pitchFamily="18" charset="0"/>
                                </a:rPr>
                                <m:t>=</m:t>
                              </m:r>
                              <m:sSubSup>
                                <m:sSubSupPr>
                                  <m:ctrlPr>
                                    <a:rPr kumimoji="1" lang="el-GR" altLang="zh-CN" sz="1400" i="1">
                                      <a:latin typeface="Cambria Math" panose="02040503050406030204" pitchFamily="18" charset="0"/>
                                    </a:rPr>
                                  </m:ctrlPr>
                                </m:sSubSupPr>
                                <m:e>
                                  <m:r>
                                    <a:rPr kumimoji="1" lang="en-US" altLang="zh-CN" sz="1400" b="0" i="1" smtClean="0">
                                      <a:latin typeface="Cambria Math" panose="02040503050406030204" pitchFamily="18" charset="0"/>
                                    </a:rPr>
                                    <m:t>𝑃</m:t>
                                  </m:r>
                                </m:e>
                                <m:sub>
                                  <m:r>
                                    <a:rPr kumimoji="1" lang="en-US" altLang="zh-CN" sz="1400" i="1">
                                      <a:latin typeface="Cambria Math" panose="02040503050406030204" pitchFamily="18" charset="0"/>
                                    </a:rPr>
                                    <m:t>𝑡</m:t>
                                  </m:r>
                                </m:sub>
                                <m:sup>
                                  <m:r>
                                    <a:rPr kumimoji="1" lang="en-US" altLang="zh-CN" sz="1400" b="0" i="1" smtClean="0">
                                      <a:latin typeface="Cambria Math" panose="02040503050406030204" pitchFamily="18" charset="0"/>
                                    </a:rPr>
                                    <m:t>𝑔𝑟𝑖𝑑</m:t>
                                  </m:r>
                                </m:sup>
                              </m:sSubSup>
                              <m:r>
                                <a:rPr kumimoji="1" lang="en-US" altLang="zh-CN" sz="1400" b="0" i="1" smtClean="0">
                                  <a:latin typeface="Cambria Math" panose="02040503050406030204" pitchFamily="18" charset="0"/>
                                </a:rPr>
                                <m:t>+</m:t>
                              </m:r>
                              <m:sSubSup>
                                <m:sSubSupPr>
                                  <m:ctrlPr>
                                    <a:rPr kumimoji="1" lang="el-GR" altLang="zh-CN" sz="1400" i="1">
                                      <a:latin typeface="Cambria Math" panose="02040503050406030204" pitchFamily="18" charset="0"/>
                                    </a:rPr>
                                  </m:ctrlPr>
                                </m:sSubSupPr>
                                <m:e>
                                  <m:r>
                                    <a:rPr kumimoji="1" lang="en-US" altLang="zh-CN" sz="1400" b="0" i="1" smtClean="0">
                                      <a:latin typeface="Cambria Math" panose="02040503050406030204" pitchFamily="18" charset="0"/>
                                    </a:rPr>
                                    <m:t>𝑅</m:t>
                                  </m:r>
                                </m:e>
                                <m:sub>
                                  <m:r>
                                    <a:rPr kumimoji="1" lang="en-US" altLang="zh-CN" sz="1400" i="1">
                                      <a:latin typeface="Cambria Math" panose="02040503050406030204" pitchFamily="18" charset="0"/>
                                    </a:rPr>
                                    <m:t>𝑡</m:t>
                                  </m:r>
                                </m:sub>
                                <m:sup>
                                  <m:r>
                                    <a:rPr kumimoji="1" lang="en-US" altLang="zh-CN" sz="1400" b="0" i="1" smtClean="0">
                                      <a:latin typeface="Cambria Math" panose="02040503050406030204" pitchFamily="18" charset="0"/>
                                    </a:rPr>
                                    <m:t>𝑔𝑟𝑖𝑑</m:t>
                                  </m:r>
                                </m:sup>
                              </m:sSubSup>
                            </m:e>
                          </m:eqArr>
                        </m:e>
                      </m:d>
                    </m:oMath>
                  </m:oMathPara>
                </a14:m>
                <a:endParaRPr kumimoji="1" lang="zh-CN" altLang="en-US" sz="1400" dirty="0"/>
              </a:p>
            </p:txBody>
          </p:sp>
        </mc:Choice>
        <mc:Fallback xmlns="">
          <p:sp>
            <p:nvSpPr>
              <p:cNvPr id="17" name="文本框 16">
                <a:extLst>
                  <a:ext uri="{FF2B5EF4-FFF2-40B4-BE49-F238E27FC236}">
                    <a16:creationId xmlns:a16="http://schemas.microsoft.com/office/drawing/2014/main" id="{1DDF600A-1D8A-31A0-6511-F20562FDE81D}"/>
                  </a:ext>
                </a:extLst>
              </p:cNvPr>
              <p:cNvSpPr txBox="1">
                <a:spLocks noRot="1" noChangeAspect="1" noMove="1" noResize="1" noEditPoints="1" noAdjustHandles="1" noChangeArrowheads="1" noChangeShapeType="1" noTextEdit="1"/>
              </p:cNvSpPr>
              <p:nvPr/>
            </p:nvSpPr>
            <p:spPr>
              <a:xfrm>
                <a:off x="1359159" y="3264033"/>
                <a:ext cx="1870320" cy="687817"/>
              </a:xfrm>
              <a:prstGeom prst="rect">
                <a:avLst/>
              </a:prstGeom>
              <a:blipFill>
                <a:blip r:embed="rId6"/>
                <a:stretch>
                  <a:fillRect l="-68919" t="-228571" r="-676" b="-325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AFBF1BD5-F6A7-DDD8-321E-D6254B722590}"/>
                  </a:ext>
                </a:extLst>
              </p:cNvPr>
              <p:cNvSpPr txBox="1"/>
              <p:nvPr/>
            </p:nvSpPr>
            <p:spPr>
              <a:xfrm>
                <a:off x="1354098" y="3958612"/>
                <a:ext cx="3542188" cy="616964"/>
              </a:xfrm>
              <a:prstGeom prst="rect">
                <a:avLst/>
              </a:prstGeom>
              <a:noFill/>
            </p:spPr>
            <p:txBody>
              <a:bodyPr wrap="none" rtlCol="0">
                <a:spAutoFit/>
              </a:bodyPr>
              <a:lstStyle/>
              <a:p>
                <a14:m>
                  <m:oMath xmlns:m="http://schemas.openxmlformats.org/officeDocument/2006/math">
                    <m:sSubSup>
                      <m:sSubSupPr>
                        <m:ctrlPr>
                          <a:rPr kumimoji="1" lang="el-GR" altLang="zh-CN" sz="1400" i="1">
                            <a:latin typeface="Cambria Math" panose="02040503050406030204" pitchFamily="18" charset="0"/>
                          </a:rPr>
                        </m:ctrlPr>
                      </m:sSubSupPr>
                      <m:e>
                        <m:r>
                          <a:rPr kumimoji="1" lang="en-US" altLang="zh-CN" sz="1400" i="1">
                            <a:latin typeface="Cambria Math" panose="02040503050406030204" pitchFamily="18" charset="0"/>
                          </a:rPr>
                          <m:t>𝑃</m:t>
                        </m:r>
                      </m:e>
                      <m:sub>
                        <m:r>
                          <a:rPr kumimoji="1" lang="en-US" altLang="zh-CN" sz="1400" i="1">
                            <a:latin typeface="Cambria Math" panose="02040503050406030204" pitchFamily="18" charset="0"/>
                          </a:rPr>
                          <m:t>𝑡</m:t>
                        </m:r>
                      </m:sub>
                      <m:sup>
                        <m:r>
                          <a:rPr kumimoji="1" lang="en-US" altLang="zh-CN" sz="1400" i="1">
                            <a:latin typeface="Cambria Math" panose="02040503050406030204" pitchFamily="18" charset="0"/>
                          </a:rPr>
                          <m:t>𝑔𝑟𝑖𝑑</m:t>
                        </m:r>
                      </m:sup>
                    </m:sSubSup>
                  </m:oMath>
                </a14:m>
                <a:r>
                  <a:rPr kumimoji="1" lang="zh-CN" altLang="en-US" sz="1400" dirty="0"/>
                  <a:t> </a:t>
                </a:r>
                <a:r>
                  <a:rPr kumimoji="1" lang="en-US" altLang="zh-CN" sz="1400" dirty="0"/>
                  <a:t>(</a:t>
                </a:r>
                <a14:m>
                  <m:oMath xmlns:m="http://schemas.openxmlformats.org/officeDocument/2006/math">
                    <m:r>
                      <a:rPr kumimoji="1" lang="en-US" altLang="zh-CN" sz="1400" i="1" dirty="0">
                        <a:latin typeface="Cambria Math" panose="02040503050406030204" pitchFamily="18" charset="0"/>
                      </a:rPr>
                      <m:t>𝑊</m:t>
                    </m:r>
                  </m:oMath>
                </a14:m>
                <a:r>
                  <a:rPr kumimoji="1" lang="en-US" altLang="zh-CN" sz="1400" dirty="0"/>
                  <a:t>):</a:t>
                </a:r>
                <a:r>
                  <a:rPr kumimoji="1" lang="zh-CN" altLang="en-US" sz="1400" dirty="0"/>
                  <a:t> </a:t>
                </a:r>
                <a:r>
                  <a:rPr kumimoji="1" lang="en-US" altLang="zh-CN" sz="1400" dirty="0"/>
                  <a:t>power</a:t>
                </a:r>
                <a:r>
                  <a:rPr kumimoji="1" lang="zh-CN" altLang="en-US" sz="1400" dirty="0"/>
                  <a:t> </a:t>
                </a:r>
                <a:r>
                  <a:rPr kumimoji="1" lang="en-US" altLang="zh-CN" sz="1400" dirty="0"/>
                  <a:t>to</a:t>
                </a:r>
                <a:r>
                  <a:rPr kumimoji="1" lang="zh-CN" altLang="en-US" sz="1400" dirty="0"/>
                  <a:t> </a:t>
                </a:r>
                <a:r>
                  <a:rPr kumimoji="1" lang="en-US" altLang="zh-CN" sz="1400" dirty="0"/>
                  <a:t>supply</a:t>
                </a:r>
                <a:r>
                  <a:rPr kumimoji="1" lang="zh-CN" altLang="en-US" sz="1400" dirty="0"/>
                  <a:t> </a:t>
                </a:r>
                <a:r>
                  <a:rPr kumimoji="1" lang="en-US" altLang="zh-CN" sz="1400" dirty="0"/>
                  <a:t>the</a:t>
                </a:r>
                <a:r>
                  <a:rPr kumimoji="1" lang="zh-CN" altLang="en-US" sz="1400" dirty="0"/>
                  <a:t> </a:t>
                </a:r>
                <a:r>
                  <a:rPr kumimoji="1" lang="en-US" altLang="zh-CN" sz="1400" dirty="0"/>
                  <a:t>data</a:t>
                </a:r>
                <a:r>
                  <a:rPr kumimoji="1" lang="zh-CN" altLang="en-US" sz="1400" dirty="0"/>
                  <a:t> </a:t>
                </a:r>
                <a:r>
                  <a:rPr kumimoji="1" lang="en-US" altLang="zh-CN" sz="1400" dirty="0"/>
                  <a:t>center</a:t>
                </a:r>
              </a:p>
              <a:p>
                <a14:m>
                  <m:oMath xmlns:m="http://schemas.openxmlformats.org/officeDocument/2006/math">
                    <m:sSubSup>
                      <m:sSubSupPr>
                        <m:ctrlPr>
                          <a:rPr kumimoji="1" lang="el-GR" altLang="zh-CN" sz="1400" i="1">
                            <a:latin typeface="Cambria Math" panose="02040503050406030204" pitchFamily="18" charset="0"/>
                          </a:rPr>
                        </m:ctrlPr>
                      </m:sSubSupPr>
                      <m:e>
                        <m:r>
                          <a:rPr kumimoji="1" lang="en-US" altLang="zh-CN" sz="1400" i="1">
                            <a:latin typeface="Cambria Math" panose="02040503050406030204" pitchFamily="18" charset="0"/>
                          </a:rPr>
                          <m:t>𝑅</m:t>
                        </m:r>
                      </m:e>
                      <m:sub>
                        <m:r>
                          <a:rPr kumimoji="1" lang="en-US" altLang="zh-CN" sz="1400" i="1">
                            <a:latin typeface="Cambria Math" panose="02040503050406030204" pitchFamily="18" charset="0"/>
                          </a:rPr>
                          <m:t>𝑡</m:t>
                        </m:r>
                      </m:sub>
                      <m:sup>
                        <m:r>
                          <a:rPr kumimoji="1" lang="en-US" altLang="zh-CN" sz="1400" i="1">
                            <a:latin typeface="Cambria Math" panose="02040503050406030204" pitchFamily="18" charset="0"/>
                          </a:rPr>
                          <m:t>𝑔𝑟𝑖𝑑</m:t>
                        </m:r>
                      </m:sup>
                    </m:sSubSup>
                  </m:oMath>
                </a14:m>
                <a:r>
                  <a:rPr kumimoji="1" lang="zh-CN" altLang="en-US" sz="1400" dirty="0"/>
                  <a:t> </a:t>
                </a:r>
                <a:r>
                  <a:rPr kumimoji="1" lang="en-US" altLang="zh-CN" sz="1400" dirty="0"/>
                  <a:t>(</a:t>
                </a:r>
                <a14:m>
                  <m:oMath xmlns:m="http://schemas.openxmlformats.org/officeDocument/2006/math">
                    <m:r>
                      <a:rPr kumimoji="1" lang="en-US" altLang="zh-CN" sz="1400" i="1" dirty="0">
                        <a:latin typeface="Cambria Math" panose="02040503050406030204" pitchFamily="18" charset="0"/>
                      </a:rPr>
                      <m:t>𝑊</m:t>
                    </m:r>
                  </m:oMath>
                </a14:m>
                <a:r>
                  <a:rPr kumimoji="1" lang="en-US" altLang="zh-CN" sz="1400" dirty="0"/>
                  <a:t>):</a:t>
                </a:r>
                <a:r>
                  <a:rPr kumimoji="1" lang="zh-CN" altLang="en-US" sz="1400" dirty="0"/>
                  <a:t> </a:t>
                </a:r>
                <a:r>
                  <a:rPr kumimoji="1" lang="en-US" altLang="zh-CN" sz="1400" dirty="0"/>
                  <a:t>power</a:t>
                </a:r>
                <a:r>
                  <a:rPr kumimoji="1" lang="zh-CN" altLang="en-US" sz="1400" dirty="0"/>
                  <a:t> </a:t>
                </a:r>
                <a:r>
                  <a:rPr kumimoji="1" lang="en-US" altLang="zh-CN" sz="1400" dirty="0"/>
                  <a:t>to</a:t>
                </a:r>
                <a:r>
                  <a:rPr kumimoji="1" lang="zh-CN" altLang="en-US" sz="1400" dirty="0"/>
                  <a:t> </a:t>
                </a:r>
                <a:r>
                  <a:rPr kumimoji="1" lang="en-US" altLang="zh-CN" sz="1400" dirty="0"/>
                  <a:t>restore</a:t>
                </a:r>
                <a:r>
                  <a:rPr kumimoji="1" lang="zh-CN" altLang="en-US" sz="1400" dirty="0"/>
                  <a:t> </a:t>
                </a:r>
                <a:r>
                  <a:rPr kumimoji="1" lang="en-US" altLang="zh-CN" sz="1400" dirty="0"/>
                  <a:t>to</a:t>
                </a:r>
                <a:r>
                  <a:rPr kumimoji="1" lang="zh-CN" altLang="en-US" sz="1400" dirty="0"/>
                  <a:t> </a:t>
                </a:r>
                <a:r>
                  <a:rPr kumimoji="1" lang="en-US" altLang="zh-CN" sz="1400" dirty="0"/>
                  <a:t>the</a:t>
                </a:r>
                <a:r>
                  <a:rPr kumimoji="1" lang="zh-CN" altLang="en-US" sz="1400" dirty="0"/>
                  <a:t> </a:t>
                </a:r>
                <a:r>
                  <a:rPr kumimoji="1" lang="en-US" altLang="zh-CN" sz="1400" dirty="0"/>
                  <a:t>battery</a:t>
                </a:r>
              </a:p>
            </p:txBody>
          </p:sp>
        </mc:Choice>
        <mc:Fallback xmlns="">
          <p:sp>
            <p:nvSpPr>
              <p:cNvPr id="18" name="文本框 17">
                <a:extLst>
                  <a:ext uri="{FF2B5EF4-FFF2-40B4-BE49-F238E27FC236}">
                    <a16:creationId xmlns:a16="http://schemas.microsoft.com/office/drawing/2014/main" id="{AFBF1BD5-F6A7-DDD8-321E-D6254B722590}"/>
                  </a:ext>
                </a:extLst>
              </p:cNvPr>
              <p:cNvSpPr txBox="1">
                <a:spLocks noRot="1" noChangeAspect="1" noMove="1" noResize="1" noEditPoints="1" noAdjustHandles="1" noChangeArrowheads="1" noChangeShapeType="1" noTextEdit="1"/>
              </p:cNvSpPr>
              <p:nvPr/>
            </p:nvSpPr>
            <p:spPr>
              <a:xfrm>
                <a:off x="1354098" y="3958612"/>
                <a:ext cx="3542188" cy="616964"/>
              </a:xfrm>
              <a:prstGeom prst="rect">
                <a:avLst/>
              </a:prstGeom>
              <a:blipFill>
                <a:blip r:embed="rId7"/>
                <a:stretch>
                  <a:fillRect b="-6000"/>
                </a:stretch>
              </a:blipFill>
            </p:spPr>
            <p:txBody>
              <a:bodyPr/>
              <a:lstStyle/>
              <a:p>
                <a:r>
                  <a:rPr lang="zh-CN" altLang="en-US">
                    <a:noFill/>
                  </a:rPr>
                  <a:t> </a:t>
                </a:r>
              </a:p>
            </p:txBody>
          </p:sp>
        </mc:Fallback>
      </mc:AlternateContent>
      <p:sp>
        <p:nvSpPr>
          <p:cNvPr id="21" name="文本框 20">
            <a:extLst>
              <a:ext uri="{FF2B5EF4-FFF2-40B4-BE49-F238E27FC236}">
                <a16:creationId xmlns:a16="http://schemas.microsoft.com/office/drawing/2014/main" id="{D83BA2F0-796E-E458-6A73-B15CA83ACD1F}"/>
              </a:ext>
            </a:extLst>
          </p:cNvPr>
          <p:cNvSpPr txBox="1"/>
          <p:nvPr/>
        </p:nvSpPr>
        <p:spPr>
          <a:xfrm>
            <a:off x="1132114" y="4638724"/>
            <a:ext cx="2818400" cy="338554"/>
          </a:xfrm>
          <a:prstGeom prst="rect">
            <a:avLst/>
          </a:prstGeom>
          <a:noFill/>
        </p:spPr>
        <p:txBody>
          <a:bodyPr wrap="none" rtlCol="0">
            <a:spAutoFit/>
          </a:bodyPr>
          <a:lstStyle/>
          <a:p>
            <a:r>
              <a:rPr kumimoji="1" lang="en-US" altLang="zh-CN" sz="1600" dirty="0"/>
              <a:t>ESD</a:t>
            </a:r>
            <a:r>
              <a:rPr kumimoji="1" lang="zh-CN" altLang="en-US" sz="1600" dirty="0"/>
              <a:t> </a:t>
            </a:r>
            <a:r>
              <a:rPr kumimoji="1" lang="en-US" altLang="zh-CN" sz="1600" dirty="0"/>
              <a:t>(energy</a:t>
            </a:r>
            <a:r>
              <a:rPr kumimoji="1" lang="zh-CN" altLang="en-US" sz="1600" dirty="0"/>
              <a:t> </a:t>
            </a:r>
            <a:r>
              <a:rPr kumimoji="1" lang="en-US" altLang="zh-CN" sz="1600" dirty="0"/>
              <a:t>storage</a:t>
            </a:r>
            <a:r>
              <a:rPr kumimoji="1" lang="zh-CN" altLang="en-US" sz="1600" dirty="0"/>
              <a:t> </a:t>
            </a:r>
            <a:r>
              <a:rPr kumimoji="1" lang="en-US" altLang="zh-CN" sz="1600" dirty="0"/>
              <a:t>device)</a:t>
            </a:r>
            <a:endParaRPr kumimoji="1" lang="zh-CN" altLang="en-US" sz="1600" dirty="0"/>
          </a:p>
        </p:txBody>
      </p:sp>
      <mc:AlternateContent xmlns:mc="http://schemas.openxmlformats.org/markup-compatibility/2006" xmlns:a14="http://schemas.microsoft.com/office/drawing/2010/main">
        <mc:Choice Requires="a14">
          <p:sp>
            <p:nvSpPr>
              <p:cNvPr id="23" name="文本框 22">
                <a:extLst>
                  <a:ext uri="{FF2B5EF4-FFF2-40B4-BE49-F238E27FC236}">
                    <a16:creationId xmlns:a16="http://schemas.microsoft.com/office/drawing/2014/main" id="{654BD616-7FC0-5F6B-EBD3-76D9A95FC774}"/>
                  </a:ext>
                </a:extLst>
              </p:cNvPr>
              <p:cNvSpPr txBox="1"/>
              <p:nvPr/>
            </p:nvSpPr>
            <p:spPr>
              <a:xfrm>
                <a:off x="1333891" y="5003821"/>
                <a:ext cx="3389454" cy="1223476"/>
              </a:xfrm>
              <a:prstGeom prst="rect">
                <a:avLst/>
              </a:prstGeom>
              <a:noFill/>
            </p:spPr>
            <p:txBody>
              <a:bodyPr wrap="none" rtlCol="0">
                <a:spAutoFit/>
              </a:bodyPr>
              <a:lstStyle/>
              <a:p>
                <a:r>
                  <a:rPr kumimoji="1" lang="en-US" altLang="zh-CN" sz="1400" dirty="0"/>
                  <a:t>Charge</a:t>
                </a:r>
                <a:r>
                  <a:rPr kumimoji="1" lang="zh-CN" altLang="en-US" sz="1400" dirty="0"/>
                  <a:t> </a:t>
                </a:r>
                <a:r>
                  <a:rPr kumimoji="1" lang="en-US" altLang="zh-CN" sz="1400" dirty="0"/>
                  <a:t>efficiency</a:t>
                </a:r>
                <a:r>
                  <a:rPr kumimoji="1" lang="zh-CN" altLang="en-US" sz="1400" dirty="0"/>
                  <a:t> </a:t>
                </a:r>
                <a14:m>
                  <m:oMath xmlns:m="http://schemas.openxmlformats.org/officeDocument/2006/math">
                    <m:r>
                      <a:rPr kumimoji="1" lang="zh-CN" altLang="en-US" sz="1400" i="1" smtClean="0">
                        <a:latin typeface="Cambria Math" panose="02040503050406030204" pitchFamily="18" charset="0"/>
                      </a:rPr>
                      <m:t>𝛼</m:t>
                    </m:r>
                  </m:oMath>
                </a14:m>
                <a:r>
                  <a:rPr kumimoji="1" lang="zh-CN" altLang="en-US" sz="1400" dirty="0"/>
                  <a:t> </a:t>
                </a:r>
                <a:r>
                  <a:rPr kumimoji="1" lang="en-US" altLang="zh-CN" sz="1400" dirty="0"/>
                  <a:t>:</a:t>
                </a:r>
                <a:r>
                  <a:rPr kumimoji="1" lang="zh-CN" altLang="en-US" sz="1400" dirty="0"/>
                  <a:t> </a:t>
                </a:r>
                <a:r>
                  <a:rPr kumimoji="1" lang="en-US" altLang="zh-CN" sz="1400" dirty="0"/>
                  <a:t>85%</a:t>
                </a:r>
                <a:r>
                  <a:rPr kumimoji="1" lang="zh-CN" altLang="en-US" sz="1400" dirty="0"/>
                  <a:t> </a:t>
                </a:r>
                <a:r>
                  <a:rPr kumimoji="1" lang="en-US" altLang="zh-CN" sz="1400" dirty="0"/>
                  <a:t>~</a:t>
                </a:r>
                <a:r>
                  <a:rPr kumimoji="1" lang="zh-CN" altLang="en-US" sz="1400" dirty="0"/>
                  <a:t> </a:t>
                </a:r>
                <a:r>
                  <a:rPr kumimoji="1" lang="en-US" altLang="zh-CN" sz="1400" dirty="0"/>
                  <a:t>95%</a:t>
                </a:r>
              </a:p>
              <a:p>
                <a:r>
                  <a:rPr kumimoji="1" lang="en-US" altLang="zh-CN" sz="1400" dirty="0"/>
                  <a:t>Discharge</a:t>
                </a:r>
                <a:r>
                  <a:rPr kumimoji="1" lang="zh-CN" altLang="en-US" sz="1400" dirty="0"/>
                  <a:t> </a:t>
                </a:r>
                <a:r>
                  <a:rPr kumimoji="1" lang="en-US" altLang="zh-CN" sz="1400" dirty="0"/>
                  <a:t>efficiency</a:t>
                </a:r>
                <a:r>
                  <a:rPr kumimoji="1" lang="zh-CN" altLang="en-US" sz="1400" dirty="0"/>
                  <a:t> </a:t>
                </a:r>
                <a14:m>
                  <m:oMath xmlns:m="http://schemas.openxmlformats.org/officeDocument/2006/math">
                    <m:r>
                      <a:rPr kumimoji="1" lang="zh-CN" altLang="en-US" sz="1400" i="1" smtClean="0">
                        <a:latin typeface="Cambria Math" panose="02040503050406030204" pitchFamily="18" charset="0"/>
                      </a:rPr>
                      <m:t>𝛽</m:t>
                    </m:r>
                  </m:oMath>
                </a14:m>
                <a:r>
                  <a:rPr kumimoji="1" lang="zh-CN" altLang="en-US" sz="1400" dirty="0"/>
                  <a:t> </a:t>
                </a:r>
                <a:r>
                  <a:rPr kumimoji="1" lang="en-US" altLang="zh-CN" sz="1400" dirty="0"/>
                  <a:t>:</a:t>
                </a:r>
                <a:r>
                  <a:rPr kumimoji="1" lang="zh-CN" altLang="en-US" sz="1400" dirty="0"/>
                  <a:t> </a:t>
                </a:r>
                <a:r>
                  <a:rPr kumimoji="1" lang="en-US" altLang="zh-CN" sz="1400" dirty="0"/>
                  <a:t>85%</a:t>
                </a:r>
                <a:r>
                  <a:rPr kumimoji="1" lang="zh-CN" altLang="en-US" sz="1400" dirty="0"/>
                  <a:t> </a:t>
                </a:r>
                <a:r>
                  <a:rPr kumimoji="1" lang="en-US" altLang="zh-CN" sz="1400" dirty="0"/>
                  <a:t>~</a:t>
                </a:r>
                <a:r>
                  <a:rPr kumimoji="1" lang="zh-CN" altLang="en-US" sz="1400" dirty="0"/>
                  <a:t> </a:t>
                </a:r>
                <a:r>
                  <a:rPr kumimoji="1" lang="en-US" altLang="zh-CN" sz="1400" dirty="0"/>
                  <a:t>95%</a:t>
                </a:r>
              </a:p>
              <a:p>
                <a:r>
                  <a:rPr kumimoji="1" lang="en-US" altLang="zh-CN" sz="1400" dirty="0"/>
                  <a:t>Self</a:t>
                </a:r>
                <a:r>
                  <a:rPr kumimoji="1" lang="zh-CN" altLang="en-US" sz="1400" dirty="0"/>
                  <a:t> </a:t>
                </a:r>
                <a:r>
                  <a:rPr kumimoji="1" lang="en-US" altLang="zh-CN" sz="1400" dirty="0"/>
                  <a:t>discharge</a:t>
                </a:r>
                <a:r>
                  <a:rPr kumimoji="1" lang="zh-CN" altLang="en-US" sz="1400" dirty="0"/>
                  <a:t> </a:t>
                </a:r>
                <a:r>
                  <a:rPr kumimoji="1" lang="en-US" altLang="zh-CN" sz="1400" dirty="0"/>
                  <a:t>efficiency</a:t>
                </a:r>
                <a:r>
                  <a:rPr kumimoji="1" lang="zh-CN" altLang="en-US" sz="1400" dirty="0"/>
                  <a:t> </a:t>
                </a:r>
                <a14:m>
                  <m:oMath xmlns:m="http://schemas.openxmlformats.org/officeDocument/2006/math">
                    <m:r>
                      <a:rPr kumimoji="1" lang="zh-CN" altLang="en-US" sz="1400" i="1" smtClean="0">
                        <a:latin typeface="Cambria Math" panose="02040503050406030204" pitchFamily="18" charset="0"/>
                      </a:rPr>
                      <m:t>𝜃</m:t>
                    </m:r>
                  </m:oMath>
                </a14:m>
                <a:r>
                  <a:rPr kumimoji="1" lang="en-US" altLang="zh-CN" sz="1400" dirty="0"/>
                  <a:t>:</a:t>
                </a:r>
                <a:r>
                  <a:rPr kumimoji="1" lang="zh-CN" altLang="en-US" sz="1400" dirty="0"/>
                  <a:t> </a:t>
                </a:r>
                <a:r>
                  <a:rPr kumimoji="1" lang="en-US" altLang="zh-CN" sz="1400" dirty="0"/>
                  <a:t>0.1%</a:t>
                </a:r>
                <a:r>
                  <a:rPr kumimoji="1" lang="zh-CN" altLang="en-US" sz="1400" dirty="0"/>
                  <a:t> </a:t>
                </a:r>
                <a:r>
                  <a:rPr kumimoji="1" lang="en-US" altLang="zh-CN" sz="1400" dirty="0"/>
                  <a:t>~</a:t>
                </a:r>
                <a:r>
                  <a:rPr kumimoji="1" lang="zh-CN" altLang="en-US" sz="1400" dirty="0"/>
                  <a:t> </a:t>
                </a:r>
                <a:r>
                  <a:rPr kumimoji="1" lang="en-US" altLang="zh-CN" sz="1400" dirty="0"/>
                  <a:t>0.3%</a:t>
                </a:r>
              </a:p>
              <a:p>
                <a:r>
                  <a:rPr kumimoji="1" lang="en-US" altLang="zh-CN" sz="1400" dirty="0"/>
                  <a:t>Charge</a:t>
                </a:r>
                <a:r>
                  <a:rPr kumimoji="1" lang="zh-CN" altLang="en-US" sz="1400" dirty="0"/>
                  <a:t> </a:t>
                </a:r>
                <a:r>
                  <a:rPr kumimoji="1" lang="en-US" altLang="zh-CN" sz="1400" dirty="0"/>
                  <a:t>to</a:t>
                </a:r>
                <a:r>
                  <a:rPr kumimoji="1" lang="zh-CN" altLang="en-US" sz="1400" dirty="0"/>
                  <a:t> </a:t>
                </a:r>
                <a:r>
                  <a:rPr kumimoji="1" lang="en-US" altLang="zh-CN" sz="1400" dirty="0"/>
                  <a:t>data</a:t>
                </a:r>
                <a:r>
                  <a:rPr kumimoji="1" lang="zh-CN" altLang="en-US" sz="1400" dirty="0"/>
                  <a:t> </a:t>
                </a:r>
                <a:r>
                  <a:rPr kumimoji="1" lang="en-US" altLang="zh-CN" sz="1400" dirty="0"/>
                  <a:t>center:</a:t>
                </a:r>
                <a:r>
                  <a:rPr kumimoji="1" lang="zh-CN" altLang="en-US" sz="1400" dirty="0"/>
                  <a:t> </a:t>
                </a:r>
                <a14:m>
                  <m:oMath xmlns:m="http://schemas.openxmlformats.org/officeDocument/2006/math">
                    <m:sSubSup>
                      <m:sSubSupPr>
                        <m:ctrlPr>
                          <a:rPr kumimoji="1" lang="en-US" altLang="zh-CN" sz="1400" i="1" smtClean="0">
                            <a:latin typeface="Cambria Math" panose="02040503050406030204" pitchFamily="18" charset="0"/>
                          </a:rPr>
                        </m:ctrlPr>
                      </m:sSubSupPr>
                      <m:e>
                        <m:r>
                          <a:rPr kumimoji="1" lang="en-US" altLang="zh-CN" sz="1400" b="0" i="1" smtClean="0">
                            <a:latin typeface="Cambria Math" panose="02040503050406030204" pitchFamily="18" charset="0"/>
                          </a:rPr>
                          <m:t>𝐷</m:t>
                        </m:r>
                      </m:e>
                      <m:sub>
                        <m:r>
                          <a:rPr kumimoji="1" lang="en-US" altLang="zh-CN" sz="1400" b="0" i="1" smtClean="0">
                            <a:latin typeface="Cambria Math" panose="02040503050406030204" pitchFamily="18" charset="0"/>
                          </a:rPr>
                          <m:t>𝑡</m:t>
                        </m:r>
                      </m:sub>
                      <m:sup>
                        <m:r>
                          <a:rPr kumimoji="1" lang="en-US" altLang="zh-CN" sz="1400" b="0" i="1" smtClean="0">
                            <a:latin typeface="Cambria Math" panose="02040503050406030204" pitchFamily="18" charset="0"/>
                          </a:rPr>
                          <m:t>𝑑𝑐</m:t>
                        </m:r>
                      </m:sup>
                    </m:sSubSup>
                  </m:oMath>
                </a14:m>
                <a:endParaRPr kumimoji="1" lang="en-US" altLang="zh-CN" sz="1400" dirty="0"/>
              </a:p>
              <a:p>
                <a:r>
                  <a:rPr kumimoji="1" lang="en-US" altLang="zh-CN" sz="1400" dirty="0"/>
                  <a:t>Charge</a:t>
                </a:r>
                <a:r>
                  <a:rPr kumimoji="1" lang="zh-CN" altLang="en-US" sz="1400" dirty="0"/>
                  <a:t> </a:t>
                </a:r>
                <a:r>
                  <a:rPr kumimoji="1" lang="en-US" altLang="zh-CN" sz="1400" dirty="0"/>
                  <a:t>to</a:t>
                </a:r>
                <a:r>
                  <a:rPr kumimoji="1" lang="zh-CN" altLang="en-US" sz="1400" dirty="0"/>
                  <a:t> </a:t>
                </a:r>
                <a:r>
                  <a:rPr kumimoji="1" lang="en-US" altLang="zh-CN" sz="1400" dirty="0"/>
                  <a:t>grid:</a:t>
                </a:r>
                <a:r>
                  <a:rPr kumimoji="1" lang="zh-CN" altLang="en-US" sz="1400" dirty="0"/>
                  <a:t> </a:t>
                </a:r>
                <a14:m>
                  <m:oMath xmlns:m="http://schemas.openxmlformats.org/officeDocument/2006/math">
                    <m:sSubSup>
                      <m:sSubSupPr>
                        <m:ctrlPr>
                          <a:rPr kumimoji="1" lang="en-US" altLang="zh-CN" sz="1400" i="1" smtClean="0">
                            <a:latin typeface="Cambria Math" panose="02040503050406030204" pitchFamily="18" charset="0"/>
                          </a:rPr>
                        </m:ctrlPr>
                      </m:sSubSupPr>
                      <m:e>
                        <m:r>
                          <a:rPr kumimoji="1" lang="en-US" altLang="zh-CN" sz="1400" b="0" i="1" smtClean="0">
                            <a:latin typeface="Cambria Math" panose="02040503050406030204" pitchFamily="18" charset="0"/>
                          </a:rPr>
                          <m:t>𝐷</m:t>
                        </m:r>
                      </m:e>
                      <m:sub>
                        <m:r>
                          <a:rPr kumimoji="1" lang="en-US" altLang="zh-CN" sz="1400" b="0" i="1" smtClean="0">
                            <a:latin typeface="Cambria Math" panose="02040503050406030204" pitchFamily="18" charset="0"/>
                          </a:rPr>
                          <m:t>𝑡</m:t>
                        </m:r>
                      </m:sub>
                      <m:sup>
                        <m:r>
                          <a:rPr kumimoji="1" lang="en-US" altLang="zh-CN" sz="1400" b="0" i="1" smtClean="0">
                            <a:latin typeface="Cambria Math" panose="02040503050406030204" pitchFamily="18" charset="0"/>
                          </a:rPr>
                          <m:t>𝑔𝑟𝑖𝑑</m:t>
                        </m:r>
                      </m:sup>
                    </m:sSubSup>
                  </m:oMath>
                </a14:m>
                <a:endParaRPr kumimoji="1" lang="zh-CN" altLang="en-US" sz="1400" dirty="0"/>
              </a:p>
            </p:txBody>
          </p:sp>
        </mc:Choice>
        <mc:Fallback xmlns="">
          <p:sp>
            <p:nvSpPr>
              <p:cNvPr id="23" name="文本框 22">
                <a:extLst>
                  <a:ext uri="{FF2B5EF4-FFF2-40B4-BE49-F238E27FC236}">
                    <a16:creationId xmlns:a16="http://schemas.microsoft.com/office/drawing/2014/main" id="{654BD616-7FC0-5F6B-EBD3-76D9A95FC774}"/>
                  </a:ext>
                </a:extLst>
              </p:cNvPr>
              <p:cNvSpPr txBox="1">
                <a:spLocks noRot="1" noChangeAspect="1" noMove="1" noResize="1" noEditPoints="1" noAdjustHandles="1" noChangeArrowheads="1" noChangeShapeType="1" noTextEdit="1"/>
              </p:cNvSpPr>
              <p:nvPr/>
            </p:nvSpPr>
            <p:spPr>
              <a:xfrm>
                <a:off x="1333891" y="5003821"/>
                <a:ext cx="3389454" cy="1223476"/>
              </a:xfrm>
              <a:prstGeom prst="rect">
                <a:avLst/>
              </a:prstGeom>
              <a:blipFill>
                <a:blip r:embed="rId8"/>
                <a:stretch>
                  <a:fillRect l="-749" t="-1031" b="-3093"/>
                </a:stretch>
              </a:blipFill>
            </p:spPr>
            <p:txBody>
              <a:bodyPr/>
              <a:lstStyle/>
              <a:p>
                <a:r>
                  <a:rPr lang="zh-CN" altLang="en-US">
                    <a:noFill/>
                  </a:rPr>
                  <a:t> </a:t>
                </a:r>
              </a:p>
            </p:txBody>
          </p:sp>
        </mc:Fallback>
      </mc:AlternateContent>
      <p:sp>
        <p:nvSpPr>
          <p:cNvPr id="24" name="文本框 23">
            <a:extLst>
              <a:ext uri="{FF2B5EF4-FFF2-40B4-BE49-F238E27FC236}">
                <a16:creationId xmlns:a16="http://schemas.microsoft.com/office/drawing/2014/main" id="{CD513608-F85A-FE77-E1EF-C01BC35C728C}"/>
              </a:ext>
            </a:extLst>
          </p:cNvPr>
          <p:cNvSpPr txBox="1"/>
          <p:nvPr/>
        </p:nvSpPr>
        <p:spPr>
          <a:xfrm>
            <a:off x="6675668" y="1377902"/>
            <a:ext cx="1159292" cy="307777"/>
          </a:xfrm>
          <a:prstGeom prst="rect">
            <a:avLst/>
          </a:prstGeom>
          <a:noFill/>
        </p:spPr>
        <p:txBody>
          <a:bodyPr wrap="none" rtlCol="0">
            <a:spAutoFit/>
          </a:bodyPr>
          <a:lstStyle/>
          <a:p>
            <a:r>
              <a:rPr kumimoji="1" lang="en-US" altLang="zh-CN" sz="1400" dirty="0"/>
              <a:t>Data</a:t>
            </a:r>
            <a:r>
              <a:rPr kumimoji="1" lang="zh-CN" altLang="en-US" sz="1400" dirty="0"/>
              <a:t> </a:t>
            </a:r>
            <a:r>
              <a:rPr kumimoji="1" lang="en-US" altLang="zh-CN" sz="1400" dirty="0"/>
              <a:t>center</a:t>
            </a:r>
            <a:r>
              <a:rPr kumimoji="1" lang="zh-CN" altLang="en-US" sz="1400" dirty="0"/>
              <a:t> </a:t>
            </a:r>
          </a:p>
        </p:txBody>
      </p:sp>
      <mc:AlternateContent xmlns:mc="http://schemas.openxmlformats.org/markup-compatibility/2006" xmlns:a14="http://schemas.microsoft.com/office/drawing/2010/main">
        <mc:Choice Requires="a14">
          <p:sp>
            <p:nvSpPr>
              <p:cNvPr id="26" name="文本框 25">
                <a:extLst>
                  <a:ext uri="{FF2B5EF4-FFF2-40B4-BE49-F238E27FC236}">
                    <a16:creationId xmlns:a16="http://schemas.microsoft.com/office/drawing/2014/main" id="{569FC05F-6C00-531F-CC93-1126F4ADCDBE}"/>
                  </a:ext>
                </a:extLst>
              </p:cNvPr>
              <p:cNvSpPr txBox="1"/>
              <p:nvPr/>
            </p:nvSpPr>
            <p:spPr>
              <a:xfrm>
                <a:off x="6900056" y="1581518"/>
                <a:ext cx="2332754" cy="354649"/>
              </a:xfrm>
              <a:prstGeom prst="rect">
                <a:avLst/>
              </a:prstGeom>
              <a:noFill/>
            </p:spPr>
            <p:txBody>
              <a:bodyPr wrap="none" rtlCol="0">
                <a:spAutoFit/>
              </a:bodyPr>
              <a:lstStyle/>
              <a:p>
                <a14:m>
                  <m:oMath xmlns:m="http://schemas.openxmlformats.org/officeDocument/2006/math">
                    <m:sSub>
                      <m:sSubPr>
                        <m:ctrlPr>
                          <a:rPr kumimoji="1" lang="en-US" altLang="zh-CN" sz="1400" b="0" i="1" dirty="0" smtClean="0">
                            <a:latin typeface="Cambria Math" panose="02040503050406030204" pitchFamily="18" charset="0"/>
                          </a:rPr>
                        </m:ctrlPr>
                      </m:sSubPr>
                      <m:e>
                        <m:r>
                          <a:rPr kumimoji="1" lang="en-US" altLang="zh-CN" sz="1400" b="0" i="1" dirty="0" smtClean="0">
                            <a:latin typeface="Cambria Math" panose="02040503050406030204" pitchFamily="18" charset="0"/>
                          </a:rPr>
                          <m:t>𝑃</m:t>
                        </m:r>
                      </m:e>
                      <m:sub>
                        <m:r>
                          <a:rPr kumimoji="1" lang="en-US" altLang="zh-CN" sz="1400" b="0" i="1" dirty="0" smtClean="0">
                            <a:latin typeface="Cambria Math" panose="02040503050406030204" pitchFamily="18" charset="0"/>
                          </a:rPr>
                          <m:t>𝑡</m:t>
                        </m:r>
                      </m:sub>
                    </m:sSub>
                    <m:r>
                      <a:rPr kumimoji="1" lang="en-US" altLang="zh-CN" sz="1400" i="1" smtClean="0">
                        <a:latin typeface="Cambria Math" panose="02040503050406030204" pitchFamily="18" charset="0"/>
                      </a:rPr>
                      <m:t>=</m:t>
                    </m:r>
                    <m:sSubSup>
                      <m:sSubSupPr>
                        <m:ctrlPr>
                          <a:rPr kumimoji="1" lang="en-US" altLang="zh-CN" sz="1400" i="1">
                            <a:latin typeface="Cambria Math" panose="02040503050406030204" pitchFamily="18" charset="0"/>
                          </a:rPr>
                        </m:ctrlPr>
                      </m:sSubSupPr>
                      <m:e>
                        <m:r>
                          <a:rPr kumimoji="1" lang="en-US" altLang="zh-CN" sz="1400" b="0" i="1" smtClean="0">
                            <a:latin typeface="Cambria Math" panose="02040503050406030204" pitchFamily="18" charset="0"/>
                          </a:rPr>
                          <m:t>𝑃</m:t>
                        </m:r>
                      </m:e>
                      <m:sub>
                        <m:r>
                          <a:rPr kumimoji="1" lang="en-US" altLang="zh-CN" sz="1400" i="1">
                            <a:latin typeface="Cambria Math" panose="02040503050406030204" pitchFamily="18" charset="0"/>
                          </a:rPr>
                          <m:t>𝑡</m:t>
                        </m:r>
                      </m:sub>
                      <m:sup>
                        <m:r>
                          <a:rPr kumimoji="1" lang="en-US" altLang="zh-CN" sz="1400" b="0" i="1" smtClean="0">
                            <a:latin typeface="Cambria Math" panose="02040503050406030204" pitchFamily="18" charset="0"/>
                          </a:rPr>
                          <m:t>𝑠𝑜𝑙𝑎𝑟</m:t>
                        </m:r>
                      </m:sup>
                    </m:sSubSup>
                    <m:r>
                      <a:rPr kumimoji="1" lang="en-US" altLang="zh-CN" sz="1400" b="0" i="1" smtClean="0">
                        <a:latin typeface="Cambria Math" panose="02040503050406030204" pitchFamily="18" charset="0"/>
                      </a:rPr>
                      <m:t>+</m:t>
                    </m:r>
                    <m:sSubSup>
                      <m:sSubSupPr>
                        <m:ctrlPr>
                          <a:rPr kumimoji="1" lang="en-US" altLang="zh-CN" sz="1400" i="1">
                            <a:latin typeface="Cambria Math" panose="02040503050406030204" pitchFamily="18" charset="0"/>
                          </a:rPr>
                        </m:ctrlPr>
                      </m:sSubSupPr>
                      <m:e>
                        <m:r>
                          <a:rPr kumimoji="1" lang="en-US" altLang="zh-CN" sz="1400" i="1">
                            <a:latin typeface="Cambria Math" panose="02040503050406030204" pitchFamily="18" charset="0"/>
                          </a:rPr>
                          <m:t>𝑃</m:t>
                        </m:r>
                      </m:e>
                      <m:sub>
                        <m:r>
                          <a:rPr kumimoji="1" lang="en-US" altLang="zh-CN" sz="1400" i="1">
                            <a:latin typeface="Cambria Math" panose="02040503050406030204" pitchFamily="18" charset="0"/>
                          </a:rPr>
                          <m:t>𝑡</m:t>
                        </m:r>
                      </m:sub>
                      <m:sup>
                        <m:r>
                          <a:rPr kumimoji="1" lang="en-US" altLang="zh-CN" sz="1400" b="0" i="1" smtClean="0">
                            <a:latin typeface="Cambria Math" panose="02040503050406030204" pitchFamily="18" charset="0"/>
                          </a:rPr>
                          <m:t>𝑔𝑟𝑖𝑑</m:t>
                        </m:r>
                      </m:sup>
                    </m:sSubSup>
                  </m:oMath>
                </a14:m>
                <a:r>
                  <a:rPr kumimoji="1" lang="zh-CN" altLang="en-US" sz="1400" dirty="0"/>
                  <a:t> </a:t>
                </a:r>
                <a:r>
                  <a:rPr kumimoji="1" lang="en-US" altLang="zh-CN" sz="1400" dirty="0"/>
                  <a:t>+ </a:t>
                </a:r>
                <a14:m>
                  <m:oMath xmlns:m="http://schemas.openxmlformats.org/officeDocument/2006/math">
                    <m:sSubSup>
                      <m:sSubSupPr>
                        <m:ctrlPr>
                          <a:rPr kumimoji="1" lang="en-US" altLang="zh-CN" sz="1400" i="1">
                            <a:latin typeface="Cambria Math" panose="02040503050406030204" pitchFamily="18" charset="0"/>
                          </a:rPr>
                        </m:ctrlPr>
                      </m:sSubSupPr>
                      <m:e>
                        <m:r>
                          <a:rPr kumimoji="1" lang="zh-CN" altLang="en-US" sz="1400" i="1">
                            <a:latin typeface="Cambria Math" panose="02040503050406030204" pitchFamily="18" charset="0"/>
                          </a:rPr>
                          <m:t>𝛽</m:t>
                        </m:r>
                        <m:r>
                          <a:rPr kumimoji="1" lang="en-US" altLang="zh-CN" sz="1400" i="1">
                            <a:latin typeface="Cambria Math" panose="02040503050406030204" pitchFamily="18" charset="0"/>
                          </a:rPr>
                          <m:t>𝐷</m:t>
                        </m:r>
                      </m:e>
                      <m:sub>
                        <m:r>
                          <a:rPr kumimoji="1" lang="en-US" altLang="zh-CN" sz="1400" i="1">
                            <a:latin typeface="Cambria Math" panose="02040503050406030204" pitchFamily="18" charset="0"/>
                          </a:rPr>
                          <m:t>𝑡</m:t>
                        </m:r>
                      </m:sub>
                      <m:sup>
                        <m:r>
                          <a:rPr kumimoji="1" lang="en-US" altLang="zh-CN" sz="1400" i="1">
                            <a:latin typeface="Cambria Math" panose="02040503050406030204" pitchFamily="18" charset="0"/>
                          </a:rPr>
                          <m:t>𝑑𝑐</m:t>
                        </m:r>
                      </m:sup>
                    </m:sSubSup>
                  </m:oMath>
                </a14:m>
                <a:r>
                  <a:rPr kumimoji="1" lang="zh-CN" altLang="en-US" sz="1400" dirty="0"/>
                  <a:t> </a:t>
                </a:r>
              </a:p>
            </p:txBody>
          </p:sp>
        </mc:Choice>
        <mc:Fallback xmlns="">
          <p:sp>
            <p:nvSpPr>
              <p:cNvPr id="26" name="文本框 25">
                <a:extLst>
                  <a:ext uri="{FF2B5EF4-FFF2-40B4-BE49-F238E27FC236}">
                    <a16:creationId xmlns:a16="http://schemas.microsoft.com/office/drawing/2014/main" id="{569FC05F-6C00-531F-CC93-1126F4ADCDBE}"/>
                  </a:ext>
                </a:extLst>
              </p:cNvPr>
              <p:cNvSpPr txBox="1">
                <a:spLocks noRot="1" noChangeAspect="1" noMove="1" noResize="1" noEditPoints="1" noAdjustHandles="1" noChangeArrowheads="1" noChangeShapeType="1" noTextEdit="1"/>
              </p:cNvSpPr>
              <p:nvPr/>
            </p:nvSpPr>
            <p:spPr>
              <a:xfrm>
                <a:off x="6900056" y="1581518"/>
                <a:ext cx="2332754" cy="354649"/>
              </a:xfrm>
              <a:prstGeom prst="rect">
                <a:avLst/>
              </a:prstGeom>
              <a:blipFill>
                <a:blip r:embed="rId9"/>
                <a:stretch>
                  <a:fillRect b="-1034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 name="文本框 27">
                <a:extLst>
                  <a:ext uri="{FF2B5EF4-FFF2-40B4-BE49-F238E27FC236}">
                    <a16:creationId xmlns:a16="http://schemas.microsoft.com/office/drawing/2014/main" id="{BAE06786-4DCC-F569-B07D-7434224BB209}"/>
                  </a:ext>
                </a:extLst>
              </p:cNvPr>
              <p:cNvSpPr txBox="1"/>
              <p:nvPr/>
            </p:nvSpPr>
            <p:spPr>
              <a:xfrm>
                <a:off x="6900056" y="1841045"/>
                <a:ext cx="1869807" cy="307777"/>
              </a:xfrm>
              <a:prstGeom prst="rect">
                <a:avLst/>
              </a:prstGeom>
              <a:noFill/>
            </p:spPr>
            <p:txBody>
              <a:bodyPr wrap="none" rtlCol="0">
                <a:spAutoFit/>
              </a:bodyPr>
              <a:lstStyle/>
              <a:p>
                <a14:m>
                  <m:oMath xmlns:m="http://schemas.openxmlformats.org/officeDocument/2006/math">
                    <m:sSub>
                      <m:sSubPr>
                        <m:ctrlPr>
                          <a:rPr kumimoji="1" lang="en-US" altLang="zh-CN" sz="1400" b="0" i="1" dirty="0" smtClean="0">
                            <a:latin typeface="Cambria Math" panose="02040503050406030204" pitchFamily="18" charset="0"/>
                          </a:rPr>
                        </m:ctrlPr>
                      </m:sSubPr>
                      <m:e>
                        <m:r>
                          <a:rPr kumimoji="1" lang="en-US" altLang="zh-CN" sz="1400" b="0" i="1" dirty="0" smtClean="0">
                            <a:latin typeface="Cambria Math" panose="02040503050406030204" pitchFamily="18" charset="0"/>
                          </a:rPr>
                          <m:t>𝑃</m:t>
                        </m:r>
                      </m:e>
                      <m:sub>
                        <m:r>
                          <a:rPr kumimoji="1" lang="en-US" altLang="zh-CN" sz="1400" b="0" i="1" dirty="0" smtClean="0">
                            <a:latin typeface="Cambria Math" panose="02040503050406030204" pitchFamily="18" charset="0"/>
                          </a:rPr>
                          <m:t>𝑡</m:t>
                        </m:r>
                      </m:sub>
                    </m:sSub>
                  </m:oMath>
                </a14:m>
                <a:r>
                  <a:rPr kumimoji="1" lang="zh-CN" altLang="en-US" sz="1400" dirty="0"/>
                  <a:t> </a:t>
                </a:r>
                <a:r>
                  <a:rPr kumimoji="1" lang="en-US" altLang="zh-CN" sz="1400" dirty="0"/>
                  <a:t>=</a:t>
                </a:r>
                <a:r>
                  <a:rPr kumimoji="1" lang="zh-CN" altLang="en-US" sz="1400" dirty="0"/>
                  <a:t> </a:t>
                </a:r>
                <a14:m>
                  <m:oMath xmlns:m="http://schemas.openxmlformats.org/officeDocument/2006/math">
                    <m:d>
                      <m:dPr>
                        <m:begChr m:val="["/>
                        <m:endChr m:val="]"/>
                        <m:ctrlPr>
                          <a:rPr kumimoji="1" lang="en-US" altLang="zh-CN" sz="1400" i="1" smtClean="0">
                            <a:latin typeface="Cambria Math" panose="02040503050406030204" pitchFamily="18" charset="0"/>
                          </a:rPr>
                        </m:ctrlPr>
                      </m:dPr>
                      <m:e>
                        <m:r>
                          <a:rPr kumimoji="1" lang="en-US" altLang="zh-CN" sz="1400" b="0" i="1" smtClean="0">
                            <a:latin typeface="Cambria Math" panose="02040503050406030204" pitchFamily="18" charset="0"/>
                          </a:rPr>
                          <m:t>100,</m:t>
                        </m:r>
                        <m:r>
                          <a:rPr kumimoji="1" lang="zh-CN" altLang="en-US" sz="1400" b="0" i="1" smtClean="0">
                            <a:latin typeface="Cambria Math" panose="02040503050406030204" pitchFamily="18" charset="0"/>
                          </a:rPr>
                          <m:t> </m:t>
                        </m:r>
                        <m:r>
                          <a:rPr kumimoji="1" lang="en-US" altLang="zh-CN" sz="1400" b="0" i="1" smtClean="0">
                            <a:latin typeface="Cambria Math" panose="02040503050406030204" pitchFamily="18" charset="0"/>
                          </a:rPr>
                          <m:t>125</m:t>
                        </m:r>
                        <m:r>
                          <a:rPr kumimoji="1" lang="zh-CN" altLang="en-US" sz="1400" b="0" i="1" smtClean="0">
                            <a:latin typeface="Cambria Math" panose="02040503050406030204" pitchFamily="18" charset="0"/>
                          </a:rPr>
                          <m:t> </m:t>
                        </m:r>
                        <m:r>
                          <a:rPr kumimoji="1" lang="en-US" altLang="zh-CN" sz="1400" b="0" i="1" smtClean="0">
                            <a:latin typeface="Cambria Math" panose="02040503050406030204" pitchFamily="18" charset="0"/>
                          </a:rPr>
                          <m:t>…250</m:t>
                        </m:r>
                      </m:e>
                    </m:d>
                  </m:oMath>
                </a14:m>
                <a:endParaRPr kumimoji="1" lang="zh-CN" altLang="en-US" sz="1400" dirty="0"/>
              </a:p>
            </p:txBody>
          </p:sp>
        </mc:Choice>
        <mc:Fallback xmlns="">
          <p:sp>
            <p:nvSpPr>
              <p:cNvPr id="28" name="文本框 27">
                <a:extLst>
                  <a:ext uri="{FF2B5EF4-FFF2-40B4-BE49-F238E27FC236}">
                    <a16:creationId xmlns:a16="http://schemas.microsoft.com/office/drawing/2014/main" id="{BAE06786-4DCC-F569-B07D-7434224BB209}"/>
                  </a:ext>
                </a:extLst>
              </p:cNvPr>
              <p:cNvSpPr txBox="1">
                <a:spLocks noRot="1" noChangeAspect="1" noMove="1" noResize="1" noEditPoints="1" noAdjustHandles="1" noChangeArrowheads="1" noChangeShapeType="1" noTextEdit="1"/>
              </p:cNvSpPr>
              <p:nvPr/>
            </p:nvSpPr>
            <p:spPr>
              <a:xfrm>
                <a:off x="6900056" y="1841045"/>
                <a:ext cx="1869807" cy="307777"/>
              </a:xfrm>
              <a:prstGeom prst="rect">
                <a:avLst/>
              </a:prstGeom>
              <a:blipFill>
                <a:blip r:embed="rId10"/>
                <a:stretch>
                  <a:fillRect b="-24000"/>
                </a:stretch>
              </a:blipFill>
            </p:spPr>
            <p:txBody>
              <a:bodyPr/>
              <a:lstStyle/>
              <a:p>
                <a:r>
                  <a:rPr lang="zh-CN" altLang="en-US">
                    <a:noFill/>
                  </a:rPr>
                  <a:t> </a:t>
                </a:r>
              </a:p>
            </p:txBody>
          </p:sp>
        </mc:Fallback>
      </mc:AlternateContent>
      <p:sp>
        <p:nvSpPr>
          <p:cNvPr id="29" name="文本框 28">
            <a:extLst>
              <a:ext uri="{FF2B5EF4-FFF2-40B4-BE49-F238E27FC236}">
                <a16:creationId xmlns:a16="http://schemas.microsoft.com/office/drawing/2014/main" id="{D26EFD5F-6831-2EBE-9B99-DB027B36454D}"/>
              </a:ext>
            </a:extLst>
          </p:cNvPr>
          <p:cNvSpPr txBox="1"/>
          <p:nvPr/>
        </p:nvSpPr>
        <p:spPr>
          <a:xfrm>
            <a:off x="6672846" y="2503584"/>
            <a:ext cx="1191352" cy="307777"/>
          </a:xfrm>
          <a:prstGeom prst="rect">
            <a:avLst/>
          </a:prstGeom>
          <a:noFill/>
        </p:spPr>
        <p:txBody>
          <a:bodyPr wrap="none" rtlCol="0">
            <a:spAutoFit/>
          </a:bodyPr>
          <a:lstStyle/>
          <a:p>
            <a:r>
              <a:rPr kumimoji="1" lang="en-US" altLang="zh-CN" sz="1400" dirty="0"/>
              <a:t>Charge</a:t>
            </a:r>
            <a:r>
              <a:rPr kumimoji="1" lang="zh-CN" altLang="en-US" sz="1400" dirty="0"/>
              <a:t> </a:t>
            </a:r>
            <a:r>
              <a:rPr kumimoji="1" lang="en-US" altLang="zh-CN" sz="1400" dirty="0"/>
              <a:t>ESD</a:t>
            </a:r>
            <a:endParaRPr kumimoji="1" lang="zh-CN" altLang="en-US" sz="1400" dirty="0"/>
          </a:p>
        </p:txBody>
      </p:sp>
      <mc:AlternateContent xmlns:mc="http://schemas.openxmlformats.org/markup-compatibility/2006" xmlns:a14="http://schemas.microsoft.com/office/drawing/2010/main">
        <mc:Choice Requires="a14">
          <p:sp>
            <p:nvSpPr>
              <p:cNvPr id="31" name="文本框 30">
                <a:extLst>
                  <a:ext uri="{FF2B5EF4-FFF2-40B4-BE49-F238E27FC236}">
                    <a16:creationId xmlns:a16="http://schemas.microsoft.com/office/drawing/2014/main" id="{2A3CD09A-300C-CEC8-40C3-01A72DE7B124}"/>
                  </a:ext>
                </a:extLst>
              </p:cNvPr>
              <p:cNvSpPr txBox="1"/>
              <p:nvPr/>
            </p:nvSpPr>
            <p:spPr>
              <a:xfrm>
                <a:off x="6927691" y="2730659"/>
                <a:ext cx="1756828" cy="35464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1400" b="0" i="1" dirty="0" smtClean="0">
                              <a:latin typeface="Cambria Math" panose="02040503050406030204" pitchFamily="18" charset="0"/>
                            </a:rPr>
                          </m:ctrlPr>
                        </m:sSubPr>
                        <m:e>
                          <m:r>
                            <a:rPr kumimoji="1" lang="en-US" altLang="zh-CN" sz="1400" b="0" i="1" dirty="0" smtClean="0">
                              <a:latin typeface="Cambria Math" panose="02040503050406030204" pitchFamily="18" charset="0"/>
                            </a:rPr>
                            <m:t>𝑅</m:t>
                          </m:r>
                        </m:e>
                        <m:sub>
                          <m:r>
                            <a:rPr kumimoji="1" lang="en-US" altLang="zh-CN" sz="1400" b="0" i="1" dirty="0" smtClean="0">
                              <a:latin typeface="Cambria Math" panose="02040503050406030204" pitchFamily="18" charset="0"/>
                            </a:rPr>
                            <m:t>𝑡</m:t>
                          </m:r>
                        </m:sub>
                      </m:sSub>
                      <m:r>
                        <a:rPr kumimoji="1" lang="en-US" altLang="zh-CN" sz="1400" i="1" smtClean="0">
                          <a:latin typeface="Cambria Math" panose="02040503050406030204" pitchFamily="18" charset="0"/>
                        </a:rPr>
                        <m:t>=</m:t>
                      </m:r>
                      <m:sSubSup>
                        <m:sSubSupPr>
                          <m:ctrlPr>
                            <a:rPr kumimoji="1" lang="en-US" altLang="zh-CN" sz="1400" i="1">
                              <a:latin typeface="Cambria Math" panose="02040503050406030204" pitchFamily="18" charset="0"/>
                            </a:rPr>
                          </m:ctrlPr>
                        </m:sSubSupPr>
                        <m:e>
                          <m:r>
                            <a:rPr kumimoji="1" lang="en-US" altLang="zh-CN" sz="1400" b="0" i="1" smtClean="0">
                              <a:latin typeface="Cambria Math" panose="02040503050406030204" pitchFamily="18" charset="0"/>
                            </a:rPr>
                            <m:t>𝑅</m:t>
                          </m:r>
                        </m:e>
                        <m:sub>
                          <m:r>
                            <a:rPr kumimoji="1" lang="en-US" altLang="zh-CN" sz="1400" i="1">
                              <a:latin typeface="Cambria Math" panose="02040503050406030204" pitchFamily="18" charset="0"/>
                            </a:rPr>
                            <m:t>𝑡</m:t>
                          </m:r>
                        </m:sub>
                        <m:sup>
                          <m:r>
                            <a:rPr kumimoji="1" lang="en-US" altLang="zh-CN" sz="1400" b="0" i="1" smtClean="0">
                              <a:latin typeface="Cambria Math" panose="02040503050406030204" pitchFamily="18" charset="0"/>
                            </a:rPr>
                            <m:t>𝑠𝑜𝑙𝑎𝑟</m:t>
                          </m:r>
                        </m:sup>
                      </m:sSubSup>
                      <m:r>
                        <a:rPr kumimoji="1" lang="en-US" altLang="zh-CN" sz="1400" b="0" i="1" smtClean="0">
                          <a:latin typeface="Cambria Math" panose="02040503050406030204" pitchFamily="18" charset="0"/>
                        </a:rPr>
                        <m:t>+</m:t>
                      </m:r>
                      <m:sSubSup>
                        <m:sSubSupPr>
                          <m:ctrlPr>
                            <a:rPr kumimoji="1" lang="en-US" altLang="zh-CN" sz="1400" i="1">
                              <a:latin typeface="Cambria Math" panose="02040503050406030204" pitchFamily="18" charset="0"/>
                            </a:rPr>
                          </m:ctrlPr>
                        </m:sSubSupPr>
                        <m:e>
                          <m:r>
                            <a:rPr kumimoji="1" lang="en-US" altLang="zh-CN" sz="1400" b="0" i="1" smtClean="0">
                              <a:latin typeface="Cambria Math" panose="02040503050406030204" pitchFamily="18" charset="0"/>
                            </a:rPr>
                            <m:t>𝑅</m:t>
                          </m:r>
                        </m:e>
                        <m:sub>
                          <m:r>
                            <a:rPr kumimoji="1" lang="en-US" altLang="zh-CN" sz="1400" i="1">
                              <a:latin typeface="Cambria Math" panose="02040503050406030204" pitchFamily="18" charset="0"/>
                            </a:rPr>
                            <m:t>𝑡</m:t>
                          </m:r>
                        </m:sub>
                        <m:sup>
                          <m:r>
                            <a:rPr kumimoji="1" lang="en-US" altLang="zh-CN" sz="1400" b="0" i="1" smtClean="0">
                              <a:latin typeface="Cambria Math" panose="02040503050406030204" pitchFamily="18" charset="0"/>
                            </a:rPr>
                            <m:t>𝑔𝑟𝑖𝑑</m:t>
                          </m:r>
                        </m:sup>
                      </m:sSubSup>
                    </m:oMath>
                  </m:oMathPara>
                </a14:m>
                <a:endParaRPr kumimoji="1" lang="zh-CN" altLang="en-US" sz="1400" dirty="0"/>
              </a:p>
            </p:txBody>
          </p:sp>
        </mc:Choice>
        <mc:Fallback xmlns="">
          <p:sp>
            <p:nvSpPr>
              <p:cNvPr id="31" name="文本框 30">
                <a:extLst>
                  <a:ext uri="{FF2B5EF4-FFF2-40B4-BE49-F238E27FC236}">
                    <a16:creationId xmlns:a16="http://schemas.microsoft.com/office/drawing/2014/main" id="{2A3CD09A-300C-CEC8-40C3-01A72DE7B124}"/>
                  </a:ext>
                </a:extLst>
              </p:cNvPr>
              <p:cNvSpPr txBox="1">
                <a:spLocks noRot="1" noChangeAspect="1" noMove="1" noResize="1" noEditPoints="1" noAdjustHandles="1" noChangeArrowheads="1" noChangeShapeType="1" noTextEdit="1"/>
              </p:cNvSpPr>
              <p:nvPr/>
            </p:nvSpPr>
            <p:spPr>
              <a:xfrm>
                <a:off x="6927691" y="2730659"/>
                <a:ext cx="1756828" cy="354649"/>
              </a:xfrm>
              <a:prstGeom prst="rect">
                <a:avLst/>
              </a:prstGeom>
              <a:blipFill>
                <a:blip r:embed="rId11"/>
                <a:stretch>
                  <a:fillRect/>
                </a:stretch>
              </a:blipFill>
            </p:spPr>
            <p:txBody>
              <a:bodyPr/>
              <a:lstStyle/>
              <a:p>
                <a:r>
                  <a:rPr lang="zh-CN" altLang="en-US">
                    <a:noFill/>
                  </a:rPr>
                  <a:t> </a:t>
                </a:r>
              </a:p>
            </p:txBody>
          </p:sp>
        </mc:Fallback>
      </mc:AlternateContent>
      <p:sp>
        <p:nvSpPr>
          <p:cNvPr id="32" name="文本框 31">
            <a:extLst>
              <a:ext uri="{FF2B5EF4-FFF2-40B4-BE49-F238E27FC236}">
                <a16:creationId xmlns:a16="http://schemas.microsoft.com/office/drawing/2014/main" id="{72788365-5731-80EA-84FE-F5789581ED86}"/>
              </a:ext>
            </a:extLst>
          </p:cNvPr>
          <p:cNvSpPr txBox="1"/>
          <p:nvPr/>
        </p:nvSpPr>
        <p:spPr>
          <a:xfrm>
            <a:off x="6675668" y="3362587"/>
            <a:ext cx="1130438" cy="307777"/>
          </a:xfrm>
          <a:prstGeom prst="rect">
            <a:avLst/>
          </a:prstGeom>
          <a:noFill/>
        </p:spPr>
        <p:txBody>
          <a:bodyPr wrap="none" rtlCol="0">
            <a:spAutoFit/>
          </a:bodyPr>
          <a:lstStyle/>
          <a:p>
            <a:r>
              <a:rPr kumimoji="1" lang="en-US" altLang="zh-CN" sz="1400" dirty="0"/>
              <a:t>Back</a:t>
            </a:r>
            <a:r>
              <a:rPr kumimoji="1" lang="zh-CN" altLang="en-US" sz="1400" dirty="0"/>
              <a:t> </a:t>
            </a:r>
            <a:r>
              <a:rPr kumimoji="1" lang="en-US" altLang="zh-CN" sz="1400" dirty="0"/>
              <a:t>to</a:t>
            </a:r>
            <a:r>
              <a:rPr kumimoji="1" lang="zh-CN" altLang="en-US" sz="1400" dirty="0"/>
              <a:t> </a:t>
            </a:r>
            <a:r>
              <a:rPr kumimoji="1" lang="en-US" altLang="zh-CN" sz="1400" dirty="0"/>
              <a:t>grid</a:t>
            </a:r>
            <a:endParaRPr kumimoji="1" lang="zh-CN" altLang="en-US" sz="1400" dirty="0"/>
          </a:p>
        </p:txBody>
      </p:sp>
      <mc:AlternateContent xmlns:mc="http://schemas.openxmlformats.org/markup-compatibility/2006" xmlns:a14="http://schemas.microsoft.com/office/drawing/2010/main">
        <mc:Choice Requires="a14">
          <p:sp>
            <p:nvSpPr>
              <p:cNvPr id="34" name="文本框 33">
                <a:extLst>
                  <a:ext uri="{FF2B5EF4-FFF2-40B4-BE49-F238E27FC236}">
                    <a16:creationId xmlns:a16="http://schemas.microsoft.com/office/drawing/2014/main" id="{4C63D1EA-6B3E-BF85-D86E-1377647E2DAA}"/>
                  </a:ext>
                </a:extLst>
              </p:cNvPr>
              <p:cNvSpPr txBox="1"/>
              <p:nvPr/>
            </p:nvSpPr>
            <p:spPr>
              <a:xfrm>
                <a:off x="6900056" y="3577853"/>
                <a:ext cx="1974451" cy="35464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1400" b="0" i="1" dirty="0" smtClean="0">
                              <a:latin typeface="Cambria Math" panose="02040503050406030204" pitchFamily="18" charset="0"/>
                            </a:rPr>
                          </m:ctrlPr>
                        </m:sSubPr>
                        <m:e>
                          <m:r>
                            <a:rPr kumimoji="1" lang="en-US" altLang="zh-CN" sz="1400" b="0" i="1" dirty="0" smtClean="0">
                              <a:latin typeface="Cambria Math" panose="02040503050406030204" pitchFamily="18" charset="0"/>
                            </a:rPr>
                            <m:t>𝑊</m:t>
                          </m:r>
                        </m:e>
                        <m:sub>
                          <m:r>
                            <a:rPr kumimoji="1" lang="en-US" altLang="zh-CN" sz="1400" b="0" i="1" dirty="0" smtClean="0">
                              <a:latin typeface="Cambria Math" panose="02040503050406030204" pitchFamily="18" charset="0"/>
                            </a:rPr>
                            <m:t>𝑡</m:t>
                          </m:r>
                        </m:sub>
                      </m:sSub>
                      <m:r>
                        <a:rPr kumimoji="1" lang="en-US" altLang="zh-CN" sz="1400" i="1" smtClean="0">
                          <a:latin typeface="Cambria Math" panose="02040503050406030204" pitchFamily="18" charset="0"/>
                        </a:rPr>
                        <m:t>=</m:t>
                      </m:r>
                      <m:sSubSup>
                        <m:sSubSupPr>
                          <m:ctrlPr>
                            <a:rPr kumimoji="1" lang="en-US" altLang="zh-CN" sz="1400" i="1">
                              <a:latin typeface="Cambria Math" panose="02040503050406030204" pitchFamily="18" charset="0"/>
                            </a:rPr>
                          </m:ctrlPr>
                        </m:sSubSupPr>
                        <m:e>
                          <m:r>
                            <a:rPr kumimoji="1" lang="en-US" altLang="zh-CN" sz="1400" b="0" i="1" smtClean="0">
                              <a:latin typeface="Cambria Math" panose="02040503050406030204" pitchFamily="18" charset="0"/>
                            </a:rPr>
                            <m:t>𝑊</m:t>
                          </m:r>
                        </m:e>
                        <m:sub>
                          <m:r>
                            <a:rPr kumimoji="1" lang="en-US" altLang="zh-CN" sz="1400" i="1">
                              <a:latin typeface="Cambria Math" panose="02040503050406030204" pitchFamily="18" charset="0"/>
                            </a:rPr>
                            <m:t>𝑡</m:t>
                          </m:r>
                        </m:sub>
                        <m:sup>
                          <m:r>
                            <a:rPr kumimoji="1" lang="en-US" altLang="zh-CN" sz="1400" b="0" i="1" smtClean="0">
                              <a:latin typeface="Cambria Math" panose="02040503050406030204" pitchFamily="18" charset="0"/>
                            </a:rPr>
                            <m:t>𝑠𝑜𝑙𝑎𝑟</m:t>
                          </m:r>
                        </m:sup>
                      </m:sSubSup>
                      <m:r>
                        <a:rPr kumimoji="1" lang="en-US" altLang="zh-CN" sz="1400" b="0" i="1" smtClean="0">
                          <a:latin typeface="Cambria Math" panose="02040503050406030204" pitchFamily="18" charset="0"/>
                        </a:rPr>
                        <m:t>+</m:t>
                      </m:r>
                      <m:sSubSup>
                        <m:sSubSupPr>
                          <m:ctrlPr>
                            <a:rPr kumimoji="1" lang="en-US" altLang="zh-CN" sz="1400" i="1">
                              <a:latin typeface="Cambria Math" panose="02040503050406030204" pitchFamily="18" charset="0"/>
                            </a:rPr>
                          </m:ctrlPr>
                        </m:sSubSupPr>
                        <m:e>
                          <m:r>
                            <a:rPr kumimoji="1" lang="zh-CN" altLang="en-US" sz="1400" i="1">
                              <a:latin typeface="Cambria Math" panose="02040503050406030204" pitchFamily="18" charset="0"/>
                            </a:rPr>
                            <m:t>𝛽</m:t>
                          </m:r>
                          <m:r>
                            <a:rPr kumimoji="1" lang="en-US" altLang="zh-CN" sz="1400" b="0" i="1" smtClean="0">
                              <a:latin typeface="Cambria Math" panose="02040503050406030204" pitchFamily="18" charset="0"/>
                            </a:rPr>
                            <m:t>𝐷</m:t>
                          </m:r>
                        </m:e>
                        <m:sub>
                          <m:r>
                            <a:rPr kumimoji="1" lang="en-US" altLang="zh-CN" sz="1400" i="1">
                              <a:latin typeface="Cambria Math" panose="02040503050406030204" pitchFamily="18" charset="0"/>
                            </a:rPr>
                            <m:t>𝑡</m:t>
                          </m:r>
                        </m:sub>
                        <m:sup>
                          <m:r>
                            <a:rPr kumimoji="1" lang="en-US" altLang="zh-CN" sz="1400" b="0" i="1" smtClean="0">
                              <a:latin typeface="Cambria Math" panose="02040503050406030204" pitchFamily="18" charset="0"/>
                            </a:rPr>
                            <m:t>𝑔𝑟𝑖𝑑</m:t>
                          </m:r>
                        </m:sup>
                      </m:sSubSup>
                    </m:oMath>
                  </m:oMathPara>
                </a14:m>
                <a:endParaRPr kumimoji="1" lang="zh-CN" altLang="en-US" sz="1400" dirty="0"/>
              </a:p>
            </p:txBody>
          </p:sp>
        </mc:Choice>
        <mc:Fallback xmlns="">
          <p:sp>
            <p:nvSpPr>
              <p:cNvPr id="34" name="文本框 33">
                <a:extLst>
                  <a:ext uri="{FF2B5EF4-FFF2-40B4-BE49-F238E27FC236}">
                    <a16:creationId xmlns:a16="http://schemas.microsoft.com/office/drawing/2014/main" id="{4C63D1EA-6B3E-BF85-D86E-1377647E2DAA}"/>
                  </a:ext>
                </a:extLst>
              </p:cNvPr>
              <p:cNvSpPr txBox="1">
                <a:spLocks noRot="1" noChangeAspect="1" noMove="1" noResize="1" noEditPoints="1" noAdjustHandles="1" noChangeArrowheads="1" noChangeShapeType="1" noTextEdit="1"/>
              </p:cNvSpPr>
              <p:nvPr/>
            </p:nvSpPr>
            <p:spPr>
              <a:xfrm>
                <a:off x="6900056" y="3577853"/>
                <a:ext cx="1974451" cy="354649"/>
              </a:xfrm>
              <a:prstGeom prst="rect">
                <a:avLst/>
              </a:prstGeom>
              <a:blipFill>
                <a:blip r:embed="rId12"/>
                <a:stretch>
                  <a:fillRect b="-6897"/>
                </a:stretch>
              </a:blipFill>
            </p:spPr>
            <p:txBody>
              <a:bodyPr/>
              <a:lstStyle/>
              <a:p>
                <a:r>
                  <a:rPr lang="zh-CN" altLang="en-US">
                    <a:noFill/>
                  </a:rPr>
                  <a:t> </a:t>
                </a:r>
              </a:p>
            </p:txBody>
          </p:sp>
        </mc:Fallback>
      </mc:AlternateContent>
      <p:sp>
        <p:nvSpPr>
          <p:cNvPr id="35" name="文本框 34">
            <a:extLst>
              <a:ext uri="{FF2B5EF4-FFF2-40B4-BE49-F238E27FC236}">
                <a16:creationId xmlns:a16="http://schemas.microsoft.com/office/drawing/2014/main" id="{F612586F-1029-41EC-D1C7-E731F632E1D1}"/>
              </a:ext>
            </a:extLst>
          </p:cNvPr>
          <p:cNvSpPr txBox="1"/>
          <p:nvPr/>
        </p:nvSpPr>
        <p:spPr>
          <a:xfrm>
            <a:off x="6708153" y="4221590"/>
            <a:ext cx="2435282" cy="307777"/>
          </a:xfrm>
          <a:prstGeom prst="rect">
            <a:avLst/>
          </a:prstGeom>
          <a:noFill/>
        </p:spPr>
        <p:txBody>
          <a:bodyPr wrap="none" rtlCol="0">
            <a:spAutoFit/>
          </a:bodyPr>
          <a:lstStyle/>
          <a:p>
            <a:r>
              <a:rPr kumimoji="1" lang="en-US" altLang="zh-CN" sz="1400" dirty="0"/>
              <a:t>ESD</a:t>
            </a:r>
            <a:r>
              <a:rPr kumimoji="1" lang="zh-CN" altLang="en-US" sz="1400" dirty="0"/>
              <a:t> </a:t>
            </a:r>
            <a:r>
              <a:rPr kumimoji="1" lang="en-US" altLang="zh-CN" sz="1400" dirty="0"/>
              <a:t>power</a:t>
            </a:r>
            <a:r>
              <a:rPr kumimoji="1" lang="zh-CN" altLang="en-US" sz="1400" dirty="0"/>
              <a:t> </a:t>
            </a:r>
            <a:r>
              <a:rPr kumimoji="1" lang="en-US" altLang="zh-CN" sz="1400" dirty="0"/>
              <a:t>in</a:t>
            </a:r>
            <a:r>
              <a:rPr kumimoji="1" lang="zh-CN" altLang="en-US" sz="1400" dirty="0"/>
              <a:t> </a:t>
            </a:r>
            <a:r>
              <a:rPr kumimoji="1" lang="en-US" altLang="zh-CN" sz="1400" dirty="0"/>
              <a:t>each</a:t>
            </a:r>
            <a:r>
              <a:rPr kumimoji="1" lang="zh-CN" altLang="en-US" sz="1400" dirty="0"/>
              <a:t> </a:t>
            </a:r>
            <a:r>
              <a:rPr kumimoji="1" lang="en-US" altLang="zh-CN" sz="1400" dirty="0"/>
              <a:t>time</a:t>
            </a:r>
            <a:r>
              <a:rPr kumimoji="1" lang="zh-CN" altLang="en-US" sz="1400" dirty="0"/>
              <a:t> </a:t>
            </a:r>
            <a:r>
              <a:rPr kumimoji="1" lang="en-US" altLang="zh-CN" sz="1400" dirty="0"/>
              <a:t>slot</a:t>
            </a:r>
            <a:endParaRPr kumimoji="1" lang="zh-CN" altLang="en-US" sz="1400" dirty="0"/>
          </a:p>
        </p:txBody>
      </p:sp>
      <mc:AlternateContent xmlns:mc="http://schemas.openxmlformats.org/markup-compatibility/2006" xmlns:a14="http://schemas.microsoft.com/office/drawing/2010/main">
        <mc:Choice Requires="a14">
          <p:sp>
            <p:nvSpPr>
              <p:cNvPr id="38" name="文本框 37">
                <a:extLst>
                  <a:ext uri="{FF2B5EF4-FFF2-40B4-BE49-F238E27FC236}">
                    <a16:creationId xmlns:a16="http://schemas.microsoft.com/office/drawing/2014/main" id="{3726C2C0-2851-03D2-120E-30D5443C984F}"/>
                  </a:ext>
                </a:extLst>
              </p:cNvPr>
              <p:cNvSpPr txBox="1"/>
              <p:nvPr/>
            </p:nvSpPr>
            <p:spPr>
              <a:xfrm>
                <a:off x="6960176" y="4529367"/>
                <a:ext cx="3698577" cy="35900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1400" b="0" i="1" dirty="0" smtClean="0">
                              <a:latin typeface="Cambria Math" panose="02040503050406030204" pitchFamily="18" charset="0"/>
                            </a:rPr>
                          </m:ctrlPr>
                        </m:sSubPr>
                        <m:e>
                          <m:r>
                            <a:rPr kumimoji="1" lang="en-US" altLang="zh-CN" sz="1400" b="0" i="1" dirty="0" smtClean="0">
                              <a:latin typeface="Cambria Math" panose="02040503050406030204" pitchFamily="18" charset="0"/>
                            </a:rPr>
                            <m:t>𝐸</m:t>
                          </m:r>
                        </m:e>
                        <m:sub>
                          <m:r>
                            <a:rPr kumimoji="1" lang="en-US" altLang="zh-CN" sz="1400" b="0" i="1" dirty="0" smtClean="0">
                              <a:latin typeface="Cambria Math" panose="02040503050406030204" pitchFamily="18" charset="0"/>
                            </a:rPr>
                            <m:t>𝑡</m:t>
                          </m:r>
                        </m:sub>
                      </m:sSub>
                      <m:r>
                        <a:rPr kumimoji="1" lang="en-US" altLang="zh-CN" sz="1400" i="1" smtClean="0">
                          <a:latin typeface="Cambria Math" panose="02040503050406030204" pitchFamily="18" charset="0"/>
                        </a:rPr>
                        <m:t>=</m:t>
                      </m:r>
                      <m:r>
                        <a:rPr kumimoji="1" lang="en-US" altLang="zh-CN" sz="1400" i="1">
                          <a:latin typeface="Cambria Math" panose="02040503050406030204" pitchFamily="18" charset="0"/>
                        </a:rPr>
                        <m:t>(1−</m:t>
                      </m:r>
                      <m:r>
                        <a:rPr kumimoji="1" lang="zh-CN" altLang="en-US" sz="1400" i="1">
                          <a:latin typeface="Cambria Math" panose="02040503050406030204" pitchFamily="18" charset="0"/>
                        </a:rPr>
                        <m:t>𝜃</m:t>
                      </m:r>
                      <m:r>
                        <a:rPr kumimoji="1" lang="en-US" altLang="zh-CN" sz="1400" i="1">
                          <a:latin typeface="Cambria Math" panose="02040503050406030204" pitchFamily="18" charset="0"/>
                        </a:rPr>
                        <m:t>)</m:t>
                      </m:r>
                      <m:r>
                        <a:rPr kumimoji="1" lang="en-US" altLang="zh-CN" sz="1400" i="1" smtClean="0">
                          <a:latin typeface="Cambria Math" panose="02040503050406030204" pitchFamily="18" charset="0"/>
                          <a:ea typeface="Cambria Math" panose="02040503050406030204" pitchFamily="18" charset="0"/>
                        </a:rPr>
                        <m:t>∙</m:t>
                      </m:r>
                      <m:d>
                        <m:dPr>
                          <m:begChr m:val="["/>
                          <m:endChr m:val="]"/>
                          <m:ctrlPr>
                            <a:rPr kumimoji="1" lang="en-US" altLang="zh-CN" sz="1400" i="1" smtClean="0">
                              <a:latin typeface="Cambria Math" panose="02040503050406030204" pitchFamily="18" charset="0"/>
                            </a:rPr>
                          </m:ctrlPr>
                        </m:dPr>
                        <m:e>
                          <m:sSub>
                            <m:sSubPr>
                              <m:ctrlPr>
                                <a:rPr kumimoji="1" lang="en-US" altLang="zh-CN" sz="1400" i="1" dirty="0">
                                  <a:latin typeface="Cambria Math" panose="02040503050406030204" pitchFamily="18" charset="0"/>
                                </a:rPr>
                              </m:ctrlPr>
                            </m:sSubPr>
                            <m:e>
                              <m:r>
                                <a:rPr kumimoji="1" lang="en-US" altLang="zh-CN" sz="1400" i="1" dirty="0">
                                  <a:latin typeface="Cambria Math" panose="02040503050406030204" pitchFamily="18" charset="0"/>
                                </a:rPr>
                                <m:t>𝐸</m:t>
                              </m:r>
                            </m:e>
                            <m:sub>
                              <m:r>
                                <a:rPr kumimoji="1" lang="en-US" altLang="zh-CN" sz="1400" i="1" dirty="0">
                                  <a:latin typeface="Cambria Math" panose="02040503050406030204" pitchFamily="18" charset="0"/>
                                </a:rPr>
                                <m:t>𝑡</m:t>
                              </m:r>
                              <m:r>
                                <a:rPr kumimoji="1" lang="en-US" altLang="zh-CN" sz="1400" i="1" dirty="0">
                                  <a:latin typeface="Cambria Math" panose="02040503050406030204" pitchFamily="18" charset="0"/>
                                </a:rPr>
                                <m:t>−1</m:t>
                              </m:r>
                            </m:sub>
                          </m:sSub>
                          <m:r>
                            <a:rPr kumimoji="1" lang="en-US" altLang="zh-CN" sz="1400" i="1" dirty="0">
                              <a:latin typeface="Cambria Math" panose="02040503050406030204" pitchFamily="18" charset="0"/>
                            </a:rPr>
                            <m:t>−</m:t>
                          </m:r>
                          <m:sSubSup>
                            <m:sSubSupPr>
                              <m:ctrlPr>
                                <a:rPr kumimoji="1" lang="en-US" altLang="zh-CN" sz="1400" i="1">
                                  <a:latin typeface="Cambria Math" panose="02040503050406030204" pitchFamily="18" charset="0"/>
                                </a:rPr>
                              </m:ctrlPr>
                            </m:sSubSupPr>
                            <m:e>
                              <m:r>
                                <a:rPr kumimoji="1" lang="en-US" altLang="zh-CN" sz="1400" i="1">
                                  <a:latin typeface="Cambria Math" panose="02040503050406030204" pitchFamily="18" charset="0"/>
                                </a:rPr>
                                <m:t>𝐷</m:t>
                              </m:r>
                            </m:e>
                            <m:sub>
                              <m:r>
                                <a:rPr kumimoji="1" lang="en-US" altLang="zh-CN" sz="1400" i="1">
                                  <a:latin typeface="Cambria Math" panose="02040503050406030204" pitchFamily="18" charset="0"/>
                                </a:rPr>
                                <m:t>𝑡</m:t>
                              </m:r>
                              <m:r>
                                <a:rPr kumimoji="1" lang="en-US" altLang="zh-CN" sz="1400" i="1">
                                  <a:latin typeface="Cambria Math" panose="02040503050406030204" pitchFamily="18" charset="0"/>
                                </a:rPr>
                                <m:t>−1</m:t>
                              </m:r>
                            </m:sub>
                            <m:sup>
                              <m:r>
                                <a:rPr kumimoji="1" lang="en-US" altLang="zh-CN" sz="1400" i="1">
                                  <a:latin typeface="Cambria Math" panose="02040503050406030204" pitchFamily="18" charset="0"/>
                                </a:rPr>
                                <m:t>𝑑𝑐</m:t>
                              </m:r>
                            </m:sup>
                          </m:sSubSup>
                          <m:r>
                            <a:rPr kumimoji="1" lang="en-US" altLang="zh-CN" sz="1400" i="1">
                              <a:latin typeface="Cambria Math" panose="02040503050406030204" pitchFamily="18" charset="0"/>
                            </a:rPr>
                            <m:t>−</m:t>
                          </m:r>
                          <m:sSubSup>
                            <m:sSubSupPr>
                              <m:ctrlPr>
                                <a:rPr kumimoji="1" lang="en-US" altLang="zh-CN" sz="1400" i="1">
                                  <a:latin typeface="Cambria Math" panose="02040503050406030204" pitchFamily="18" charset="0"/>
                                </a:rPr>
                              </m:ctrlPr>
                            </m:sSubSupPr>
                            <m:e>
                              <m:r>
                                <a:rPr kumimoji="1" lang="en-US" altLang="zh-CN" sz="1400" i="1">
                                  <a:latin typeface="Cambria Math" panose="02040503050406030204" pitchFamily="18" charset="0"/>
                                </a:rPr>
                                <m:t>𝐷</m:t>
                              </m:r>
                            </m:e>
                            <m:sub>
                              <m:r>
                                <a:rPr kumimoji="1" lang="en-US" altLang="zh-CN" sz="1400" i="1">
                                  <a:latin typeface="Cambria Math" panose="02040503050406030204" pitchFamily="18" charset="0"/>
                                </a:rPr>
                                <m:t>𝑡</m:t>
                              </m:r>
                              <m:r>
                                <a:rPr kumimoji="1" lang="en-US" altLang="zh-CN" sz="1400" i="1">
                                  <a:latin typeface="Cambria Math" panose="02040503050406030204" pitchFamily="18" charset="0"/>
                                </a:rPr>
                                <m:t>−1</m:t>
                              </m:r>
                            </m:sub>
                            <m:sup>
                              <m:r>
                                <a:rPr kumimoji="1" lang="en-US" altLang="zh-CN" sz="1400" i="1">
                                  <a:latin typeface="Cambria Math" panose="02040503050406030204" pitchFamily="18" charset="0"/>
                                </a:rPr>
                                <m:t>𝑔𝑟𝑖𝑑</m:t>
                              </m:r>
                            </m:sup>
                          </m:sSubSup>
                          <m:r>
                            <a:rPr kumimoji="1" lang="en-US" altLang="zh-CN" sz="1400" i="1">
                              <a:latin typeface="Cambria Math" panose="02040503050406030204" pitchFamily="18" charset="0"/>
                            </a:rPr>
                            <m:t>+</m:t>
                          </m:r>
                          <m:r>
                            <a:rPr kumimoji="1" lang="zh-CN" altLang="en-US" sz="1400" i="1">
                              <a:latin typeface="Cambria Math" panose="02040503050406030204" pitchFamily="18" charset="0"/>
                            </a:rPr>
                            <m:t>𝛼</m:t>
                          </m:r>
                          <m:sSub>
                            <m:sSubPr>
                              <m:ctrlPr>
                                <a:rPr kumimoji="1" lang="en-US" altLang="zh-CN" sz="1400" i="1" dirty="0">
                                  <a:latin typeface="Cambria Math" panose="02040503050406030204" pitchFamily="18" charset="0"/>
                                </a:rPr>
                              </m:ctrlPr>
                            </m:sSubPr>
                            <m:e>
                              <m:r>
                                <a:rPr kumimoji="1" lang="en-US" altLang="zh-CN" sz="1400" i="1" dirty="0">
                                  <a:latin typeface="Cambria Math" panose="02040503050406030204" pitchFamily="18" charset="0"/>
                                </a:rPr>
                                <m:t>𝑅</m:t>
                              </m:r>
                            </m:e>
                            <m:sub>
                              <m:r>
                                <a:rPr kumimoji="1" lang="en-US" altLang="zh-CN" sz="1400" i="1" dirty="0">
                                  <a:latin typeface="Cambria Math" panose="02040503050406030204" pitchFamily="18" charset="0"/>
                                </a:rPr>
                                <m:t>𝑡</m:t>
                              </m:r>
                              <m:r>
                                <a:rPr kumimoji="1" lang="en-US" altLang="zh-CN" sz="1400" i="1" dirty="0">
                                  <a:latin typeface="Cambria Math" panose="02040503050406030204" pitchFamily="18" charset="0"/>
                                </a:rPr>
                                <m:t>−1</m:t>
                              </m:r>
                            </m:sub>
                          </m:sSub>
                        </m:e>
                      </m:d>
                    </m:oMath>
                  </m:oMathPara>
                </a14:m>
                <a:endParaRPr kumimoji="1" lang="zh-CN" altLang="en-US" sz="1400" dirty="0"/>
              </a:p>
            </p:txBody>
          </p:sp>
        </mc:Choice>
        <mc:Fallback xmlns="">
          <p:sp>
            <p:nvSpPr>
              <p:cNvPr id="38" name="文本框 37">
                <a:extLst>
                  <a:ext uri="{FF2B5EF4-FFF2-40B4-BE49-F238E27FC236}">
                    <a16:creationId xmlns:a16="http://schemas.microsoft.com/office/drawing/2014/main" id="{3726C2C0-2851-03D2-120E-30D5443C984F}"/>
                  </a:ext>
                </a:extLst>
              </p:cNvPr>
              <p:cNvSpPr txBox="1">
                <a:spLocks noRot="1" noChangeAspect="1" noMove="1" noResize="1" noEditPoints="1" noAdjustHandles="1" noChangeArrowheads="1" noChangeShapeType="1" noTextEdit="1"/>
              </p:cNvSpPr>
              <p:nvPr/>
            </p:nvSpPr>
            <p:spPr>
              <a:xfrm>
                <a:off x="6960176" y="4529367"/>
                <a:ext cx="3698577" cy="359009"/>
              </a:xfrm>
              <a:prstGeom prst="rect">
                <a:avLst/>
              </a:prstGeom>
              <a:blipFill>
                <a:blip r:embed="rId13"/>
                <a:stretch>
                  <a:fillRect b="-344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9" name="文本框 38">
                <a:extLst>
                  <a:ext uri="{FF2B5EF4-FFF2-40B4-BE49-F238E27FC236}">
                    <a16:creationId xmlns:a16="http://schemas.microsoft.com/office/drawing/2014/main" id="{D24A5BF2-E49B-F23B-7316-19A04E14E36C}"/>
                  </a:ext>
                </a:extLst>
              </p:cNvPr>
              <p:cNvSpPr txBox="1"/>
              <p:nvPr/>
            </p:nvSpPr>
            <p:spPr>
              <a:xfrm>
                <a:off x="6997496" y="4861566"/>
                <a:ext cx="2094035" cy="354521"/>
              </a:xfrm>
              <a:prstGeom prst="rect">
                <a:avLst/>
              </a:prstGeom>
              <a:noFill/>
            </p:spPr>
            <p:txBody>
              <a:bodyPr wrap="none" rtlCol="0">
                <a:spAutoFit/>
              </a:bodyPr>
              <a:lstStyle/>
              <a:p>
                <a14:m>
                  <m:oMath xmlns:m="http://schemas.openxmlformats.org/officeDocument/2006/math">
                    <m:sSub>
                      <m:sSubPr>
                        <m:ctrlPr>
                          <a:rPr kumimoji="1" lang="en-US" altLang="zh-CN" sz="1400" i="1" dirty="0" smtClean="0">
                            <a:latin typeface="Cambria Math" panose="02040503050406030204" pitchFamily="18" charset="0"/>
                          </a:rPr>
                        </m:ctrlPr>
                      </m:sSubPr>
                      <m:e>
                        <m:r>
                          <a:rPr kumimoji="1" lang="en-US" altLang="zh-CN" sz="1400" i="1" dirty="0">
                            <a:latin typeface="Cambria Math" panose="02040503050406030204" pitchFamily="18" charset="0"/>
                          </a:rPr>
                          <m:t>𝐸</m:t>
                        </m:r>
                      </m:e>
                      <m:sub>
                        <m:r>
                          <a:rPr kumimoji="1" lang="en-US" altLang="zh-CN" sz="1400" i="1" dirty="0">
                            <a:latin typeface="Cambria Math" panose="02040503050406030204" pitchFamily="18" charset="0"/>
                          </a:rPr>
                          <m:t>1</m:t>
                        </m:r>
                      </m:sub>
                    </m:sSub>
                    <m:r>
                      <a:rPr kumimoji="1" lang="en-US" altLang="zh-CN" sz="1400" b="0" i="1" dirty="0" smtClean="0">
                        <a:latin typeface="Cambria Math" panose="02040503050406030204" pitchFamily="18" charset="0"/>
                      </a:rPr>
                      <m:t>=0,</m:t>
                    </m:r>
                    <m:sSubSup>
                      <m:sSubSupPr>
                        <m:ctrlPr>
                          <a:rPr kumimoji="1" lang="en-US" altLang="zh-CN" sz="1400" i="1">
                            <a:latin typeface="Cambria Math" panose="02040503050406030204" pitchFamily="18" charset="0"/>
                          </a:rPr>
                        </m:ctrlPr>
                      </m:sSubSupPr>
                      <m:e>
                        <m:r>
                          <a:rPr kumimoji="1" lang="en-US" altLang="zh-CN" sz="1400" i="1">
                            <a:latin typeface="Cambria Math" panose="02040503050406030204" pitchFamily="18" charset="0"/>
                          </a:rPr>
                          <m:t>𝐷</m:t>
                        </m:r>
                      </m:e>
                      <m:sub>
                        <m:r>
                          <a:rPr kumimoji="1" lang="en-US" altLang="zh-CN" sz="1400" i="1">
                            <a:latin typeface="Cambria Math" panose="02040503050406030204" pitchFamily="18" charset="0"/>
                          </a:rPr>
                          <m:t>1</m:t>
                        </m:r>
                      </m:sub>
                      <m:sup>
                        <m:r>
                          <a:rPr kumimoji="1" lang="en-US" altLang="zh-CN" sz="1400" i="1">
                            <a:latin typeface="Cambria Math" panose="02040503050406030204" pitchFamily="18" charset="0"/>
                          </a:rPr>
                          <m:t>𝑑𝑐</m:t>
                        </m:r>
                      </m:sup>
                    </m:sSubSup>
                    <m:r>
                      <a:rPr kumimoji="1" lang="en-US" altLang="zh-CN" sz="1400" b="0" i="1" smtClean="0">
                        <a:latin typeface="Cambria Math" panose="02040503050406030204" pitchFamily="18" charset="0"/>
                      </a:rPr>
                      <m:t>=0,</m:t>
                    </m:r>
                    <m:sSubSup>
                      <m:sSubSupPr>
                        <m:ctrlPr>
                          <a:rPr kumimoji="1" lang="en-US" altLang="zh-CN" sz="1400" i="1">
                            <a:latin typeface="Cambria Math" panose="02040503050406030204" pitchFamily="18" charset="0"/>
                          </a:rPr>
                        </m:ctrlPr>
                      </m:sSubSupPr>
                      <m:e>
                        <m:r>
                          <a:rPr kumimoji="1" lang="en-US" altLang="zh-CN" sz="1400" i="1">
                            <a:latin typeface="Cambria Math" panose="02040503050406030204" pitchFamily="18" charset="0"/>
                          </a:rPr>
                          <m:t>𝐷</m:t>
                        </m:r>
                      </m:e>
                      <m:sub>
                        <m:r>
                          <a:rPr kumimoji="1" lang="en-US" altLang="zh-CN" sz="1400" i="1">
                            <a:latin typeface="Cambria Math" panose="02040503050406030204" pitchFamily="18" charset="0"/>
                          </a:rPr>
                          <m:t>1</m:t>
                        </m:r>
                      </m:sub>
                      <m:sup>
                        <m:r>
                          <a:rPr kumimoji="1" lang="en-US" altLang="zh-CN" sz="1400" i="1">
                            <a:latin typeface="Cambria Math" panose="02040503050406030204" pitchFamily="18" charset="0"/>
                          </a:rPr>
                          <m:t>𝑔𝑟𝑖𝑑</m:t>
                        </m:r>
                      </m:sup>
                    </m:sSubSup>
                  </m:oMath>
                </a14:m>
                <a:r>
                  <a:rPr kumimoji="1" lang="en-US" altLang="zh-CN" sz="1400" dirty="0"/>
                  <a:t>=0</a:t>
                </a:r>
                <a:endParaRPr kumimoji="1" lang="zh-CN" altLang="en-US" sz="1400" dirty="0"/>
              </a:p>
            </p:txBody>
          </p:sp>
        </mc:Choice>
        <mc:Fallback xmlns="">
          <p:sp>
            <p:nvSpPr>
              <p:cNvPr id="39" name="文本框 38">
                <a:extLst>
                  <a:ext uri="{FF2B5EF4-FFF2-40B4-BE49-F238E27FC236}">
                    <a16:creationId xmlns:a16="http://schemas.microsoft.com/office/drawing/2014/main" id="{D24A5BF2-E49B-F23B-7316-19A04E14E36C}"/>
                  </a:ext>
                </a:extLst>
              </p:cNvPr>
              <p:cNvSpPr txBox="1">
                <a:spLocks noRot="1" noChangeAspect="1" noMove="1" noResize="1" noEditPoints="1" noAdjustHandles="1" noChangeArrowheads="1" noChangeShapeType="1" noTextEdit="1"/>
              </p:cNvSpPr>
              <p:nvPr/>
            </p:nvSpPr>
            <p:spPr>
              <a:xfrm>
                <a:off x="6997496" y="4861566"/>
                <a:ext cx="2094035" cy="354521"/>
              </a:xfrm>
              <a:prstGeom prst="rect">
                <a:avLst/>
              </a:prstGeom>
              <a:blipFill>
                <a:blip r:embed="rId14"/>
                <a:stretch>
                  <a:fillRect b="-1428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1" name="文本框 40">
                <a:extLst>
                  <a:ext uri="{FF2B5EF4-FFF2-40B4-BE49-F238E27FC236}">
                    <a16:creationId xmlns:a16="http://schemas.microsoft.com/office/drawing/2014/main" id="{CF99EB82-5B74-556F-7D7A-8F527599FF88}"/>
                  </a:ext>
                </a:extLst>
              </p:cNvPr>
              <p:cNvSpPr txBox="1"/>
              <p:nvPr/>
            </p:nvSpPr>
            <p:spPr>
              <a:xfrm>
                <a:off x="7025996" y="5295110"/>
                <a:ext cx="1842812" cy="79771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kumimoji="1" lang="en-US" altLang="zh-CN" sz="1400" i="1" smtClean="0">
                              <a:latin typeface="Cambria Math" panose="02040503050406030204" pitchFamily="18" charset="0"/>
                            </a:rPr>
                          </m:ctrlPr>
                        </m:dPr>
                        <m:e>
                          <m:eqArr>
                            <m:eqArrPr>
                              <m:ctrlPr>
                                <a:rPr kumimoji="1" lang="en-US" altLang="zh-CN" sz="1400" i="1" smtClean="0">
                                  <a:latin typeface="Cambria Math" panose="02040503050406030204" pitchFamily="18" charset="0"/>
                                </a:rPr>
                              </m:ctrlPr>
                            </m:eqArrPr>
                            <m:e>
                              <m:r>
                                <a:rPr kumimoji="1" lang="en-US" altLang="zh-CN" sz="1400" i="1">
                                  <a:latin typeface="Cambria Math" panose="02040503050406030204" pitchFamily="18" charset="0"/>
                                </a:rPr>
                                <m:t>0</m:t>
                              </m:r>
                              <m:r>
                                <a:rPr kumimoji="1" lang="en-US" altLang="zh-CN" sz="1400" i="1">
                                  <a:latin typeface="Cambria Math" panose="02040503050406030204" pitchFamily="18" charset="0"/>
                                  <a:ea typeface="Cambria Math" panose="02040503050406030204" pitchFamily="18" charset="0"/>
                                </a:rPr>
                                <m:t>≤</m:t>
                              </m:r>
                              <m:sSub>
                                <m:sSubPr>
                                  <m:ctrlPr>
                                    <a:rPr kumimoji="1" lang="en-US" altLang="zh-CN" sz="1400" i="1" dirty="0">
                                      <a:latin typeface="Cambria Math" panose="02040503050406030204" pitchFamily="18" charset="0"/>
                                    </a:rPr>
                                  </m:ctrlPr>
                                </m:sSubPr>
                                <m:e>
                                  <m:r>
                                    <a:rPr kumimoji="1" lang="en-US" altLang="zh-CN" sz="1400" i="1" dirty="0">
                                      <a:latin typeface="Cambria Math" panose="02040503050406030204" pitchFamily="18" charset="0"/>
                                    </a:rPr>
                                    <m:t>𝐸</m:t>
                                  </m:r>
                                </m:e>
                                <m:sub>
                                  <m:r>
                                    <a:rPr kumimoji="1" lang="en-US" altLang="zh-CN" sz="1400" i="1" dirty="0">
                                      <a:latin typeface="Cambria Math" panose="02040503050406030204" pitchFamily="18" charset="0"/>
                                    </a:rPr>
                                    <m:t>𝑡</m:t>
                                  </m:r>
                                </m:sub>
                              </m:sSub>
                              <m:r>
                                <a:rPr kumimoji="1" lang="en-US" altLang="zh-CN" sz="1400" i="1">
                                  <a:latin typeface="Cambria Math" panose="02040503050406030204" pitchFamily="18" charset="0"/>
                                  <a:ea typeface="Cambria Math" panose="02040503050406030204" pitchFamily="18" charset="0"/>
                                </a:rPr>
                                <m:t>≤</m:t>
                              </m:r>
                              <m:sSub>
                                <m:sSubPr>
                                  <m:ctrlPr>
                                    <a:rPr kumimoji="1" lang="en-US" altLang="zh-CN" sz="1400" i="1" dirty="0">
                                      <a:latin typeface="Cambria Math" panose="02040503050406030204" pitchFamily="18" charset="0"/>
                                    </a:rPr>
                                  </m:ctrlPr>
                                </m:sSubPr>
                                <m:e>
                                  <m:r>
                                    <a:rPr kumimoji="1" lang="en-US" altLang="zh-CN" sz="1400" i="1" dirty="0">
                                      <a:latin typeface="Cambria Math" panose="02040503050406030204" pitchFamily="18" charset="0"/>
                                    </a:rPr>
                                    <m:t>𝐸</m:t>
                                  </m:r>
                                </m:e>
                                <m:sub>
                                  <m:r>
                                    <a:rPr kumimoji="1" lang="en-US" altLang="zh-CN" sz="1400" i="1" dirty="0">
                                      <a:latin typeface="Cambria Math" panose="02040503050406030204" pitchFamily="18" charset="0"/>
                                    </a:rPr>
                                    <m:t>𝑚𝑎𝑥</m:t>
                                  </m:r>
                                </m:sub>
                              </m:sSub>
                              <m:r>
                                <m:rPr>
                                  <m:nor/>
                                </m:rPr>
                                <a:rPr kumimoji="1" lang="en-US" altLang="zh-CN" sz="1400" dirty="0"/>
                                <m:t> </m:t>
                              </m:r>
                            </m:e>
                            <m:e>
                              <m:sSubSup>
                                <m:sSubSupPr>
                                  <m:ctrlPr>
                                    <a:rPr kumimoji="1" lang="en-US" altLang="zh-CN" sz="1400" i="1">
                                      <a:latin typeface="Cambria Math" panose="02040503050406030204" pitchFamily="18" charset="0"/>
                                    </a:rPr>
                                  </m:ctrlPr>
                                </m:sSubSupPr>
                                <m:e>
                                  <m:r>
                                    <a:rPr kumimoji="1" lang="en-US" altLang="zh-CN" sz="1400" i="1">
                                      <a:latin typeface="Cambria Math" panose="02040503050406030204" pitchFamily="18" charset="0"/>
                                    </a:rPr>
                                    <m:t>0</m:t>
                                  </m:r>
                                  <m:r>
                                    <a:rPr kumimoji="1" lang="en-US" altLang="zh-CN" sz="1400" i="1">
                                      <a:latin typeface="Cambria Math" panose="02040503050406030204" pitchFamily="18" charset="0"/>
                                      <a:ea typeface="Cambria Math" panose="02040503050406030204" pitchFamily="18" charset="0"/>
                                    </a:rPr>
                                    <m:t>≤</m:t>
                                  </m:r>
                                  <m:r>
                                    <a:rPr kumimoji="1" lang="en-US" altLang="zh-CN" sz="1400" i="1">
                                      <a:latin typeface="Cambria Math" panose="02040503050406030204" pitchFamily="18" charset="0"/>
                                    </a:rPr>
                                    <m:t>𝐷</m:t>
                                  </m:r>
                                </m:e>
                                <m:sub>
                                  <m:r>
                                    <a:rPr kumimoji="1" lang="en-US" altLang="zh-CN" sz="1400" i="1">
                                      <a:latin typeface="Cambria Math" panose="02040503050406030204" pitchFamily="18" charset="0"/>
                                    </a:rPr>
                                    <m:t>𝑡</m:t>
                                  </m:r>
                                </m:sub>
                                <m:sup>
                                  <m:r>
                                    <a:rPr kumimoji="1" lang="en-US" altLang="zh-CN" sz="1400" i="1">
                                      <a:latin typeface="Cambria Math" panose="02040503050406030204" pitchFamily="18" charset="0"/>
                                    </a:rPr>
                                    <m:t>𝑑𝑐</m:t>
                                  </m:r>
                                </m:sup>
                              </m:sSubSup>
                              <m:r>
                                <a:rPr kumimoji="1" lang="en-US" altLang="zh-CN" sz="1400" i="1">
                                  <a:latin typeface="Cambria Math" panose="02040503050406030204" pitchFamily="18" charset="0"/>
                                </a:rPr>
                                <m:t>+</m:t>
                              </m:r>
                              <m:sSubSup>
                                <m:sSubSupPr>
                                  <m:ctrlPr>
                                    <a:rPr kumimoji="1" lang="en-US" altLang="zh-CN" sz="1400" i="1">
                                      <a:latin typeface="Cambria Math" panose="02040503050406030204" pitchFamily="18" charset="0"/>
                                    </a:rPr>
                                  </m:ctrlPr>
                                </m:sSubSupPr>
                                <m:e>
                                  <m:r>
                                    <a:rPr kumimoji="1" lang="en-US" altLang="zh-CN" sz="1400" i="1">
                                      <a:latin typeface="Cambria Math" panose="02040503050406030204" pitchFamily="18" charset="0"/>
                                    </a:rPr>
                                    <m:t>𝐷</m:t>
                                  </m:r>
                                </m:e>
                                <m:sub>
                                  <m:r>
                                    <a:rPr kumimoji="1" lang="en-US" altLang="zh-CN" sz="1400" i="1">
                                      <a:latin typeface="Cambria Math" panose="02040503050406030204" pitchFamily="18" charset="0"/>
                                    </a:rPr>
                                    <m:t>𝑡</m:t>
                                  </m:r>
                                </m:sub>
                                <m:sup>
                                  <m:r>
                                    <a:rPr kumimoji="1" lang="en-US" altLang="zh-CN" sz="1400" i="1">
                                      <a:latin typeface="Cambria Math" panose="02040503050406030204" pitchFamily="18" charset="0"/>
                                    </a:rPr>
                                    <m:t>𝑔𝑟𝑖𝑑</m:t>
                                  </m:r>
                                </m:sup>
                              </m:sSubSup>
                              <m:r>
                                <a:rPr kumimoji="1" lang="en-US" altLang="zh-CN" sz="1400" i="1">
                                  <a:latin typeface="Cambria Math" panose="02040503050406030204" pitchFamily="18" charset="0"/>
                                  <a:ea typeface="Cambria Math" panose="02040503050406030204" pitchFamily="18" charset="0"/>
                                </a:rPr>
                                <m:t>≤</m:t>
                              </m:r>
                              <m:sSub>
                                <m:sSubPr>
                                  <m:ctrlPr>
                                    <a:rPr kumimoji="1" lang="en-US" altLang="zh-CN" sz="1400" i="1" dirty="0">
                                      <a:latin typeface="Cambria Math" panose="02040503050406030204" pitchFamily="18" charset="0"/>
                                    </a:rPr>
                                  </m:ctrlPr>
                                </m:sSubPr>
                                <m:e>
                                  <m:r>
                                    <a:rPr kumimoji="1" lang="en-US" altLang="zh-CN" sz="1400" i="1" dirty="0">
                                      <a:latin typeface="Cambria Math" panose="02040503050406030204" pitchFamily="18" charset="0"/>
                                    </a:rPr>
                                    <m:t>𝐸</m:t>
                                  </m:r>
                                </m:e>
                                <m:sub>
                                  <m:r>
                                    <a:rPr kumimoji="1" lang="en-US" altLang="zh-CN" sz="1400" i="1" dirty="0">
                                      <a:latin typeface="Cambria Math" panose="02040503050406030204" pitchFamily="18" charset="0"/>
                                    </a:rPr>
                                    <m:t>𝑡</m:t>
                                  </m:r>
                                </m:sub>
                              </m:sSub>
                            </m:e>
                            <m:e>
                              <m:sSub>
                                <m:sSubPr>
                                  <m:ctrlPr>
                                    <a:rPr kumimoji="1" lang="en-US" altLang="zh-CN" sz="1400" i="1" dirty="0">
                                      <a:latin typeface="Cambria Math" panose="02040503050406030204" pitchFamily="18" charset="0"/>
                                    </a:rPr>
                                  </m:ctrlPr>
                                </m:sSubPr>
                                <m:e>
                                  <m:r>
                                    <a:rPr kumimoji="1" lang="en-US" altLang="zh-CN" sz="1400" i="1">
                                      <a:latin typeface="Cambria Math" panose="02040503050406030204" pitchFamily="18" charset="0"/>
                                    </a:rPr>
                                    <m:t>0</m:t>
                                  </m:r>
                                  <m:r>
                                    <a:rPr kumimoji="1" lang="en-US" altLang="zh-CN" sz="1400" i="1">
                                      <a:latin typeface="Cambria Math" panose="02040503050406030204" pitchFamily="18" charset="0"/>
                                      <a:ea typeface="Cambria Math" panose="02040503050406030204" pitchFamily="18" charset="0"/>
                                    </a:rPr>
                                    <m:t>≤</m:t>
                                  </m:r>
                                  <m:r>
                                    <a:rPr kumimoji="1" lang="en-US" altLang="zh-CN" sz="1400" i="1" dirty="0">
                                      <a:latin typeface="Cambria Math" panose="02040503050406030204" pitchFamily="18" charset="0"/>
                                    </a:rPr>
                                    <m:t>𝑅</m:t>
                                  </m:r>
                                </m:e>
                                <m:sub>
                                  <m:r>
                                    <a:rPr kumimoji="1" lang="en-US" altLang="zh-CN" sz="1400" i="1" dirty="0">
                                      <a:latin typeface="Cambria Math" panose="02040503050406030204" pitchFamily="18" charset="0"/>
                                    </a:rPr>
                                    <m:t>𝑡</m:t>
                                  </m:r>
                                </m:sub>
                              </m:sSub>
                              <m:r>
                                <m:rPr>
                                  <m:nor/>
                                </m:rPr>
                                <a:rPr kumimoji="1" lang="en-US" altLang="zh-CN" sz="1400" dirty="0">
                                  <a:ea typeface="Cambria Math" panose="02040503050406030204" pitchFamily="18" charset="0"/>
                                </a:rPr>
                                <m:t> </m:t>
                              </m:r>
                              <m:r>
                                <a:rPr kumimoji="1" lang="en-US" altLang="zh-CN" sz="1400" i="1">
                                  <a:latin typeface="Cambria Math" panose="02040503050406030204" pitchFamily="18" charset="0"/>
                                  <a:ea typeface="Cambria Math" panose="02040503050406030204" pitchFamily="18" charset="0"/>
                                </a:rPr>
                                <m:t>≤</m:t>
                              </m:r>
                              <m:sSub>
                                <m:sSubPr>
                                  <m:ctrlPr>
                                    <a:rPr kumimoji="1" lang="en-US" altLang="zh-CN" sz="1400" i="1" dirty="0">
                                      <a:latin typeface="Cambria Math" panose="02040503050406030204" pitchFamily="18" charset="0"/>
                                    </a:rPr>
                                  </m:ctrlPr>
                                </m:sSubPr>
                                <m:e>
                                  <m:r>
                                    <a:rPr kumimoji="1" lang="en-US" altLang="zh-CN" sz="1400" i="1" dirty="0">
                                      <a:latin typeface="Cambria Math" panose="02040503050406030204" pitchFamily="18" charset="0"/>
                                    </a:rPr>
                                    <m:t>𝐸</m:t>
                                  </m:r>
                                </m:e>
                                <m:sub>
                                  <m:r>
                                    <a:rPr kumimoji="1" lang="en-US" altLang="zh-CN" sz="1400" i="1" dirty="0">
                                      <a:latin typeface="Cambria Math" panose="02040503050406030204" pitchFamily="18" charset="0"/>
                                    </a:rPr>
                                    <m:t>𝑚𝑎𝑥</m:t>
                                  </m:r>
                                </m:sub>
                              </m:sSub>
                              <m:r>
                                <a:rPr kumimoji="1" lang="en-US" altLang="zh-CN" sz="1400" i="1" dirty="0">
                                  <a:latin typeface="Cambria Math" panose="02040503050406030204" pitchFamily="18" charset="0"/>
                                </a:rPr>
                                <m:t>−</m:t>
                              </m:r>
                              <m:sSub>
                                <m:sSubPr>
                                  <m:ctrlPr>
                                    <a:rPr kumimoji="1" lang="en-US" altLang="zh-CN" sz="1400" i="1" dirty="0">
                                      <a:latin typeface="Cambria Math" panose="02040503050406030204" pitchFamily="18" charset="0"/>
                                    </a:rPr>
                                  </m:ctrlPr>
                                </m:sSubPr>
                                <m:e>
                                  <m:r>
                                    <a:rPr kumimoji="1" lang="en-US" altLang="zh-CN" sz="1400" i="1" dirty="0">
                                      <a:latin typeface="Cambria Math" panose="02040503050406030204" pitchFamily="18" charset="0"/>
                                    </a:rPr>
                                    <m:t>𝐸</m:t>
                                  </m:r>
                                </m:e>
                                <m:sub>
                                  <m:r>
                                    <a:rPr kumimoji="1" lang="en-US" altLang="zh-CN" sz="1400" i="1" dirty="0">
                                      <a:latin typeface="Cambria Math" panose="02040503050406030204" pitchFamily="18" charset="0"/>
                                    </a:rPr>
                                    <m:t>𝑡</m:t>
                                  </m:r>
                                </m:sub>
                              </m:sSub>
                            </m:e>
                          </m:eqArr>
                        </m:e>
                      </m:d>
                    </m:oMath>
                  </m:oMathPara>
                </a14:m>
                <a:endParaRPr kumimoji="1" lang="zh-CN" altLang="en-US" sz="1400" dirty="0"/>
              </a:p>
            </p:txBody>
          </p:sp>
        </mc:Choice>
        <mc:Fallback xmlns="">
          <p:sp>
            <p:nvSpPr>
              <p:cNvPr id="41" name="文本框 40">
                <a:extLst>
                  <a:ext uri="{FF2B5EF4-FFF2-40B4-BE49-F238E27FC236}">
                    <a16:creationId xmlns:a16="http://schemas.microsoft.com/office/drawing/2014/main" id="{CF99EB82-5B74-556F-7D7A-8F527599FF88}"/>
                  </a:ext>
                </a:extLst>
              </p:cNvPr>
              <p:cNvSpPr txBox="1">
                <a:spLocks noRot="1" noChangeAspect="1" noMove="1" noResize="1" noEditPoints="1" noAdjustHandles="1" noChangeArrowheads="1" noChangeShapeType="1" noTextEdit="1"/>
              </p:cNvSpPr>
              <p:nvPr/>
            </p:nvSpPr>
            <p:spPr>
              <a:xfrm>
                <a:off x="7025996" y="5295110"/>
                <a:ext cx="1842812" cy="797719"/>
              </a:xfrm>
              <a:prstGeom prst="rect">
                <a:avLst/>
              </a:prstGeom>
              <a:blipFill>
                <a:blip r:embed="rId15"/>
                <a:stretch>
                  <a:fillRect l="-80822" t="-236508" b="-33333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616063352"/>
      </p:ext>
    </p:extLst>
  </p:cSld>
  <p:clrMapOvr>
    <a:masterClrMapping/>
  </p:clrMapOvr>
  <p:transition>
    <p:dissolv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grpSp>
        <p:nvGrpSpPr>
          <p:cNvPr id="29" name="组合 28">
            <a:extLst>
              <a:ext uri="{FF2B5EF4-FFF2-40B4-BE49-F238E27FC236}">
                <a16:creationId xmlns:a16="http://schemas.microsoft.com/office/drawing/2014/main" id="{BFA5812F-4803-316A-5716-FF9097B3CA34}"/>
              </a:ext>
            </a:extLst>
          </p:cNvPr>
          <p:cNvGrpSpPr/>
          <p:nvPr/>
        </p:nvGrpSpPr>
        <p:grpSpPr>
          <a:xfrm>
            <a:off x="7811583" y="3221250"/>
            <a:ext cx="397803" cy="415499"/>
            <a:chOff x="3696677" y="3290500"/>
            <a:chExt cx="387643" cy="415499"/>
          </a:xfrm>
        </p:grpSpPr>
        <p:sp>
          <p:nvSpPr>
            <p:cNvPr id="23" name="椭圆 22">
              <a:extLst>
                <a:ext uri="{FF2B5EF4-FFF2-40B4-BE49-F238E27FC236}">
                  <a16:creationId xmlns:a16="http://schemas.microsoft.com/office/drawing/2014/main" id="{2198F5D9-3F45-74DF-6D7D-293222CE313A}"/>
                </a:ext>
              </a:extLst>
            </p:cNvPr>
            <p:cNvSpPr/>
            <p:nvPr/>
          </p:nvSpPr>
          <p:spPr>
            <a:xfrm>
              <a:off x="3696677" y="3290500"/>
              <a:ext cx="387643" cy="41549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8" name="文本框 27">
              <a:extLst>
                <a:ext uri="{FF2B5EF4-FFF2-40B4-BE49-F238E27FC236}">
                  <a16:creationId xmlns:a16="http://schemas.microsoft.com/office/drawing/2014/main" id="{D610769A-C57D-BE21-9466-9223777A15CE}"/>
                </a:ext>
              </a:extLst>
            </p:cNvPr>
            <p:cNvSpPr txBox="1"/>
            <p:nvPr/>
          </p:nvSpPr>
          <p:spPr>
            <a:xfrm>
              <a:off x="3734522" y="3313583"/>
              <a:ext cx="319318" cy="369332"/>
            </a:xfrm>
            <a:prstGeom prst="rect">
              <a:avLst/>
            </a:prstGeom>
            <a:noFill/>
          </p:spPr>
          <p:txBody>
            <a:bodyPr wrap="none" rtlCol="0">
              <a:spAutoFit/>
            </a:bodyPr>
            <a:lstStyle/>
            <a:p>
              <a:r>
                <a:rPr kumimoji="1" lang="en-US" altLang="zh-CN" dirty="0"/>
                <a:t>+</a:t>
              </a:r>
              <a:endParaRPr kumimoji="1" lang="zh-CN" altLang="en-US" dirty="0"/>
            </a:p>
          </p:txBody>
        </p:sp>
      </p:grpSp>
      <p:grpSp>
        <p:nvGrpSpPr>
          <p:cNvPr id="104" name="组合 103">
            <a:extLst>
              <a:ext uri="{FF2B5EF4-FFF2-40B4-BE49-F238E27FC236}">
                <a16:creationId xmlns:a16="http://schemas.microsoft.com/office/drawing/2014/main" id="{47C0BD92-FCEE-D478-D21F-D7707136188E}"/>
              </a:ext>
            </a:extLst>
          </p:cNvPr>
          <p:cNvGrpSpPr/>
          <p:nvPr/>
        </p:nvGrpSpPr>
        <p:grpSpPr>
          <a:xfrm>
            <a:off x="6107426" y="2979608"/>
            <a:ext cx="1390379" cy="1282508"/>
            <a:chOff x="3646635" y="2971946"/>
            <a:chExt cx="2464539" cy="1361313"/>
          </a:xfrm>
        </p:grpSpPr>
        <p:sp>
          <p:nvSpPr>
            <p:cNvPr id="17" name="文本框 16">
              <a:extLst>
                <a:ext uri="{FF2B5EF4-FFF2-40B4-BE49-F238E27FC236}">
                  <a16:creationId xmlns:a16="http://schemas.microsoft.com/office/drawing/2014/main" id="{C90A1617-3BCE-2E9B-4537-423D7FAE2189}"/>
                </a:ext>
              </a:extLst>
            </p:cNvPr>
            <p:cNvSpPr txBox="1"/>
            <p:nvPr/>
          </p:nvSpPr>
          <p:spPr>
            <a:xfrm>
              <a:off x="3646635" y="4006570"/>
              <a:ext cx="2464539" cy="326689"/>
            </a:xfrm>
            <a:prstGeom prst="rect">
              <a:avLst/>
            </a:prstGeom>
            <a:noFill/>
          </p:spPr>
          <p:txBody>
            <a:bodyPr wrap="square" rtlCol="0">
              <a:spAutoFit/>
            </a:bodyPr>
            <a:lstStyle/>
            <a:p>
              <a:r>
                <a:rPr kumimoji="1" lang="en-US" altLang="zh-CN" sz="1400" b="1" dirty="0"/>
                <a:t>Data</a:t>
              </a:r>
              <a:r>
                <a:rPr kumimoji="1" lang="zh-CN" altLang="en-US" sz="1400" b="1" dirty="0"/>
                <a:t> </a:t>
              </a:r>
              <a:r>
                <a:rPr kumimoji="1" lang="en-US" altLang="zh-CN" sz="1400" b="1" dirty="0"/>
                <a:t>Center</a:t>
              </a:r>
              <a:endParaRPr kumimoji="1" lang="zh-CN" altLang="en-US" sz="1400" b="1" dirty="0"/>
            </a:p>
          </p:txBody>
        </p:sp>
        <p:pic>
          <p:nvPicPr>
            <p:cNvPr id="99" name="图片 98" descr="建筑的摆设布局&#10;&#10;低可信度描述已自动生成">
              <a:extLst>
                <a:ext uri="{FF2B5EF4-FFF2-40B4-BE49-F238E27FC236}">
                  <a16:creationId xmlns:a16="http://schemas.microsoft.com/office/drawing/2014/main" id="{9742C9B4-9739-B1DA-6EC3-44CEDDBEC3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41760" y="2971946"/>
              <a:ext cx="1846654" cy="923327"/>
            </a:xfrm>
            <a:prstGeom prst="rect">
              <a:avLst/>
            </a:prstGeom>
          </p:spPr>
        </p:pic>
      </p:grpSp>
      <p:sp>
        <p:nvSpPr>
          <p:cNvPr id="12" name="文本框 11">
            <a:extLst>
              <a:ext uri="{FF2B5EF4-FFF2-40B4-BE49-F238E27FC236}">
                <a16:creationId xmlns:a16="http://schemas.microsoft.com/office/drawing/2014/main" id="{581F8C3E-9D71-1012-EF88-3411805CAE62}"/>
              </a:ext>
            </a:extLst>
          </p:cNvPr>
          <p:cNvSpPr txBox="1"/>
          <p:nvPr/>
        </p:nvSpPr>
        <p:spPr>
          <a:xfrm>
            <a:off x="1191727" y="6268484"/>
            <a:ext cx="3231582" cy="369332"/>
          </a:xfrm>
          <a:prstGeom prst="rect">
            <a:avLst/>
          </a:prstGeom>
          <a:noFill/>
        </p:spPr>
        <p:txBody>
          <a:bodyPr wrap="square" rtlCol="0">
            <a:spAutoFit/>
          </a:bodyPr>
          <a:lstStyle/>
          <a:p>
            <a:r>
              <a:rPr kumimoji="1" lang="en-US" altLang="zh-CN" b="1" dirty="0"/>
              <a:t>Model</a:t>
            </a:r>
            <a:r>
              <a:rPr kumimoji="1" lang="zh-CN" altLang="en-US" b="1" dirty="0"/>
              <a:t> </a:t>
            </a:r>
            <a:r>
              <a:rPr kumimoji="1" lang="en-US" altLang="zh-CN" b="1" dirty="0"/>
              <a:t>training</a:t>
            </a:r>
            <a:r>
              <a:rPr kumimoji="1" lang="zh-CN" altLang="en-US" b="1" dirty="0"/>
              <a:t> </a:t>
            </a:r>
            <a:r>
              <a:rPr kumimoji="1" lang="en-US" altLang="zh-CN" b="1" dirty="0"/>
              <a:t>request</a:t>
            </a:r>
            <a:r>
              <a:rPr kumimoji="1" lang="zh-CN" altLang="en-US" b="1" dirty="0"/>
              <a:t> </a:t>
            </a:r>
            <a:r>
              <a:rPr kumimoji="1" lang="en-US" altLang="zh-CN" b="1" dirty="0"/>
              <a:t>[1]</a:t>
            </a:r>
            <a:endParaRPr kumimoji="1" lang="zh-CN" altLang="en-US" b="1" dirty="0"/>
          </a:p>
        </p:txBody>
      </p:sp>
      <p:pic>
        <p:nvPicPr>
          <p:cNvPr id="110" name="图片 109" descr="绿色的盒子&#10;&#10;低可信度描述已自动生成">
            <a:extLst>
              <a:ext uri="{FF2B5EF4-FFF2-40B4-BE49-F238E27FC236}">
                <a16:creationId xmlns:a16="http://schemas.microsoft.com/office/drawing/2014/main" id="{43EC03FF-6539-2557-7247-FB11BC1C6C8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08919" y="1080407"/>
            <a:ext cx="1537366" cy="1033881"/>
          </a:xfrm>
          <a:prstGeom prst="rect">
            <a:avLst/>
          </a:prstGeom>
        </p:spPr>
      </p:pic>
      <p:pic>
        <p:nvPicPr>
          <p:cNvPr id="1028" name="Picture 4" descr="Utility-scale photovoltaic arrays are an economic investment across most of the United States when health and climate benefits are taken into account, concludes an analysis by MITEI postdoc Patrick Brown and Senior Lecturer Francis O’Sullivan. Their results show the importance of providing accurate price signals to generators and consumers and of adopting policies that reward installation of sol...">
            <a:extLst>
              <a:ext uri="{FF2B5EF4-FFF2-40B4-BE49-F238E27FC236}">
                <a16:creationId xmlns:a16="http://schemas.microsoft.com/office/drawing/2014/main" id="{72809C1D-CC8B-4A5D-6DE2-30DAAC0B19F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23868" y="2945211"/>
            <a:ext cx="1507469" cy="967580"/>
          </a:xfrm>
          <a:prstGeom prst="rect">
            <a:avLst/>
          </a:prstGeom>
          <a:noFill/>
          <a:extLst>
            <a:ext uri="{909E8E84-426E-40DD-AFC4-6F175D3DCCD1}">
              <a14:hiddenFill xmlns:a14="http://schemas.microsoft.com/office/drawing/2010/main">
                <a:solidFill>
                  <a:srgbClr val="FFFFFF"/>
                </a:solidFill>
              </a14:hiddenFill>
            </a:ext>
          </a:extLst>
        </p:spPr>
      </p:pic>
      <p:sp>
        <p:nvSpPr>
          <p:cNvPr id="1031" name="右箭头 1030">
            <a:extLst>
              <a:ext uri="{FF2B5EF4-FFF2-40B4-BE49-F238E27FC236}">
                <a16:creationId xmlns:a16="http://schemas.microsoft.com/office/drawing/2014/main" id="{BFA89551-F997-EF6E-7BF9-A93217FD9204}"/>
              </a:ext>
            </a:extLst>
          </p:cNvPr>
          <p:cNvSpPr/>
          <p:nvPr/>
        </p:nvSpPr>
        <p:spPr>
          <a:xfrm rot="10800000" flipV="1">
            <a:off x="7245411" y="3334903"/>
            <a:ext cx="504789" cy="2085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033" name="肘形连接符 1032">
            <a:extLst>
              <a:ext uri="{FF2B5EF4-FFF2-40B4-BE49-F238E27FC236}">
                <a16:creationId xmlns:a16="http://schemas.microsoft.com/office/drawing/2014/main" id="{D00E16BC-BFA3-2224-DDD0-FF4A67C8416E}"/>
              </a:ext>
            </a:extLst>
          </p:cNvPr>
          <p:cNvCxnSpPr>
            <a:cxnSpLocks/>
            <a:stCxn id="110" idx="1"/>
            <a:endCxn id="23" idx="0"/>
          </p:cNvCxnSpPr>
          <p:nvPr/>
        </p:nvCxnSpPr>
        <p:spPr>
          <a:xfrm rot="10800000" flipV="1">
            <a:off x="8010485" y="1597348"/>
            <a:ext cx="998434" cy="1623902"/>
          </a:xfrm>
          <a:prstGeom prst="bentConnector2">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035" name="肘形连接符 1034">
            <a:extLst>
              <a:ext uri="{FF2B5EF4-FFF2-40B4-BE49-F238E27FC236}">
                <a16:creationId xmlns:a16="http://schemas.microsoft.com/office/drawing/2014/main" id="{4BC4AC5F-5BB9-8628-E766-7A00221D1455}"/>
              </a:ext>
            </a:extLst>
          </p:cNvPr>
          <p:cNvCxnSpPr>
            <a:cxnSpLocks/>
            <a:stCxn id="1028" idx="1"/>
            <a:endCxn id="23" idx="6"/>
          </p:cNvCxnSpPr>
          <p:nvPr/>
        </p:nvCxnSpPr>
        <p:spPr>
          <a:xfrm rot="10800000">
            <a:off x="8209386" y="3429001"/>
            <a:ext cx="814482" cy="1"/>
          </a:xfrm>
          <a:prstGeom prst="bentConnector3">
            <a:avLst>
              <a:gd name="adj1" fmla="val 50000"/>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038" name="肘形连接符 1037">
            <a:extLst>
              <a:ext uri="{FF2B5EF4-FFF2-40B4-BE49-F238E27FC236}">
                <a16:creationId xmlns:a16="http://schemas.microsoft.com/office/drawing/2014/main" id="{39279B83-BCA2-EB07-030B-D94AADE3184C}"/>
              </a:ext>
            </a:extLst>
          </p:cNvPr>
          <p:cNvCxnSpPr>
            <a:cxnSpLocks/>
            <a:stCxn id="1026" idx="1"/>
            <a:endCxn id="23" idx="4"/>
          </p:cNvCxnSpPr>
          <p:nvPr/>
        </p:nvCxnSpPr>
        <p:spPr>
          <a:xfrm rot="10800000">
            <a:off x="8010485" y="3636749"/>
            <a:ext cx="1029052" cy="1462398"/>
          </a:xfrm>
          <a:prstGeom prst="bentConnector2">
            <a:avLst/>
          </a:prstGeom>
          <a:ln w="25400">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High voltage electrical utilities substation, an aerial view with clouds low on the background horizon.">
            <a:extLst>
              <a:ext uri="{FF2B5EF4-FFF2-40B4-BE49-F238E27FC236}">
                <a16:creationId xmlns:a16="http://schemas.microsoft.com/office/drawing/2014/main" id="{FE49BA9E-678F-50D8-170F-1F56EF40FEC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039537" y="4584797"/>
            <a:ext cx="1483305" cy="1028699"/>
          </a:xfrm>
          <a:prstGeom prst="rect">
            <a:avLst/>
          </a:prstGeom>
          <a:noFill/>
          <a:extLst>
            <a:ext uri="{909E8E84-426E-40DD-AFC4-6F175D3DCCD1}">
              <a14:hiddenFill xmlns:a14="http://schemas.microsoft.com/office/drawing/2010/main">
                <a:solidFill>
                  <a:srgbClr val="FFFFFF"/>
                </a:solidFill>
              </a14:hiddenFill>
            </a:ext>
          </a:extLst>
        </p:spPr>
      </p:pic>
      <p:cxnSp>
        <p:nvCxnSpPr>
          <p:cNvPr id="1045" name="肘形连接符 1044">
            <a:extLst>
              <a:ext uri="{FF2B5EF4-FFF2-40B4-BE49-F238E27FC236}">
                <a16:creationId xmlns:a16="http://schemas.microsoft.com/office/drawing/2014/main" id="{BFD3132D-654E-4D48-2844-7259AD719FA0}"/>
              </a:ext>
            </a:extLst>
          </p:cNvPr>
          <p:cNvCxnSpPr>
            <a:cxnSpLocks/>
            <a:stCxn id="1028" idx="2"/>
            <a:endCxn id="1026" idx="0"/>
          </p:cNvCxnSpPr>
          <p:nvPr/>
        </p:nvCxnSpPr>
        <p:spPr>
          <a:xfrm rot="16200000" flipH="1">
            <a:off x="9443393" y="4247000"/>
            <a:ext cx="672006" cy="3587"/>
          </a:xfrm>
          <a:prstGeom prst="bentConnector3">
            <a:avLst>
              <a:gd name="adj1" fmla="val 50000"/>
            </a:avLst>
          </a:prstGeom>
          <a:ln w="25400">
            <a:solidFill>
              <a:srgbClr val="FF9900"/>
            </a:solidFill>
            <a:tailEnd type="triangle"/>
          </a:ln>
        </p:spPr>
        <p:style>
          <a:lnRef idx="1">
            <a:schemeClr val="accent1"/>
          </a:lnRef>
          <a:fillRef idx="0">
            <a:schemeClr val="accent1"/>
          </a:fillRef>
          <a:effectRef idx="0">
            <a:schemeClr val="accent1"/>
          </a:effectRef>
          <a:fontRef idx="minor">
            <a:schemeClr val="tx1"/>
          </a:fontRef>
        </p:style>
      </p:cxnSp>
      <p:cxnSp>
        <p:nvCxnSpPr>
          <p:cNvPr id="1080" name="肘形连接符 1079">
            <a:extLst>
              <a:ext uri="{FF2B5EF4-FFF2-40B4-BE49-F238E27FC236}">
                <a16:creationId xmlns:a16="http://schemas.microsoft.com/office/drawing/2014/main" id="{1186E8BB-C089-3B93-2FF6-BDDADA79A802}"/>
              </a:ext>
            </a:extLst>
          </p:cNvPr>
          <p:cNvCxnSpPr>
            <a:cxnSpLocks/>
            <a:stCxn id="1028" idx="0"/>
            <a:endCxn id="110" idx="2"/>
          </p:cNvCxnSpPr>
          <p:nvPr/>
        </p:nvCxnSpPr>
        <p:spPr>
          <a:xfrm rot="16200000" flipV="1">
            <a:off x="9362142" y="2529749"/>
            <a:ext cx="830923" cy="1"/>
          </a:xfrm>
          <a:prstGeom prst="bentConnector3">
            <a:avLst>
              <a:gd name="adj1" fmla="val 50000"/>
            </a:avLst>
          </a:prstGeom>
          <a:ln w="2540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nvGrpSpPr>
          <p:cNvPr id="14" name="组合 13">
            <a:extLst>
              <a:ext uri="{FF2B5EF4-FFF2-40B4-BE49-F238E27FC236}">
                <a16:creationId xmlns:a16="http://schemas.microsoft.com/office/drawing/2014/main" id="{C98450AE-71C5-A4EA-C873-BDCC81C66B76}"/>
              </a:ext>
            </a:extLst>
          </p:cNvPr>
          <p:cNvGrpSpPr/>
          <p:nvPr/>
        </p:nvGrpSpPr>
        <p:grpSpPr>
          <a:xfrm>
            <a:off x="-49401" y="1194014"/>
            <a:ext cx="5896319" cy="2793448"/>
            <a:chOff x="81062" y="886631"/>
            <a:chExt cx="5298354" cy="2621358"/>
          </a:xfrm>
        </p:grpSpPr>
        <p:pic>
          <p:nvPicPr>
            <p:cNvPr id="16" name="图片 15">
              <a:extLst>
                <a:ext uri="{FF2B5EF4-FFF2-40B4-BE49-F238E27FC236}">
                  <a16:creationId xmlns:a16="http://schemas.microsoft.com/office/drawing/2014/main" id="{8CA60470-6E98-6431-2494-E2B29CF7E5B7}"/>
                </a:ext>
              </a:extLst>
            </p:cNvPr>
            <p:cNvPicPr>
              <a:picLocks noChangeAspect="1"/>
            </p:cNvPicPr>
            <p:nvPr/>
          </p:nvPicPr>
          <p:blipFill>
            <a:blip r:embed="rId7"/>
            <a:stretch>
              <a:fillRect/>
            </a:stretch>
          </p:blipFill>
          <p:spPr>
            <a:xfrm>
              <a:off x="81062" y="886631"/>
              <a:ext cx="5298354" cy="2108900"/>
            </a:xfrm>
            <a:prstGeom prst="rect">
              <a:avLst/>
            </a:prstGeom>
          </p:spPr>
        </p:pic>
        <p:pic>
          <p:nvPicPr>
            <p:cNvPr id="20" name="图片 19">
              <a:extLst>
                <a:ext uri="{FF2B5EF4-FFF2-40B4-BE49-F238E27FC236}">
                  <a16:creationId xmlns:a16="http://schemas.microsoft.com/office/drawing/2014/main" id="{05342889-29FF-17E5-585B-FE95EBDCF2C1}"/>
                </a:ext>
              </a:extLst>
            </p:cNvPr>
            <p:cNvPicPr>
              <a:picLocks noChangeAspect="1"/>
            </p:cNvPicPr>
            <p:nvPr/>
          </p:nvPicPr>
          <p:blipFill>
            <a:blip r:embed="rId8"/>
            <a:stretch>
              <a:fillRect/>
            </a:stretch>
          </p:blipFill>
          <p:spPr>
            <a:xfrm>
              <a:off x="314494" y="3193339"/>
              <a:ext cx="4778766" cy="314650"/>
            </a:xfrm>
            <a:prstGeom prst="rect">
              <a:avLst/>
            </a:prstGeom>
          </p:spPr>
        </p:pic>
      </p:grpSp>
      <mc:AlternateContent xmlns:mc="http://schemas.openxmlformats.org/markup-compatibility/2006" xmlns:a14="http://schemas.microsoft.com/office/drawing/2010/main">
        <mc:Choice Requires="a14">
          <p:graphicFrame>
            <p:nvGraphicFramePr>
              <p:cNvPr id="30" name="表格 29">
                <a:extLst>
                  <a:ext uri="{FF2B5EF4-FFF2-40B4-BE49-F238E27FC236}">
                    <a16:creationId xmlns:a16="http://schemas.microsoft.com/office/drawing/2014/main" id="{522646C9-5E61-C1E1-4F03-9F82149CF65D}"/>
                  </a:ext>
                </a:extLst>
              </p:cNvPr>
              <p:cNvGraphicFramePr>
                <a:graphicFrameLocks noGrp="1"/>
              </p:cNvGraphicFramePr>
              <p:nvPr/>
            </p:nvGraphicFramePr>
            <p:xfrm>
              <a:off x="86570" y="4220820"/>
              <a:ext cx="5441897" cy="1741932"/>
            </p:xfrm>
            <a:graphic>
              <a:graphicData uri="http://schemas.openxmlformats.org/drawingml/2006/table">
                <a:tbl>
                  <a:tblPr firstRow="1" bandRow="1">
                    <a:tableStyleId>{5C22544A-7EE6-4342-B048-85BDC9FD1C3A}</a:tableStyleId>
                  </a:tblPr>
                  <a:tblGrid>
                    <a:gridCol w="1197639">
                      <a:extLst>
                        <a:ext uri="{9D8B030D-6E8A-4147-A177-3AD203B41FA5}">
                          <a16:colId xmlns:a16="http://schemas.microsoft.com/office/drawing/2014/main" val="3470119097"/>
                        </a:ext>
                      </a:extLst>
                    </a:gridCol>
                    <a:gridCol w="597648">
                      <a:extLst>
                        <a:ext uri="{9D8B030D-6E8A-4147-A177-3AD203B41FA5}">
                          <a16:colId xmlns:a16="http://schemas.microsoft.com/office/drawing/2014/main" val="3779186828"/>
                        </a:ext>
                      </a:extLst>
                    </a:gridCol>
                    <a:gridCol w="683850">
                      <a:extLst>
                        <a:ext uri="{9D8B030D-6E8A-4147-A177-3AD203B41FA5}">
                          <a16:colId xmlns:a16="http://schemas.microsoft.com/office/drawing/2014/main" val="979245257"/>
                        </a:ext>
                      </a:extLst>
                    </a:gridCol>
                    <a:gridCol w="580933">
                      <a:extLst>
                        <a:ext uri="{9D8B030D-6E8A-4147-A177-3AD203B41FA5}">
                          <a16:colId xmlns:a16="http://schemas.microsoft.com/office/drawing/2014/main" val="3657989120"/>
                        </a:ext>
                      </a:extLst>
                    </a:gridCol>
                    <a:gridCol w="598362">
                      <a:extLst>
                        <a:ext uri="{9D8B030D-6E8A-4147-A177-3AD203B41FA5}">
                          <a16:colId xmlns:a16="http://schemas.microsoft.com/office/drawing/2014/main" val="279455802"/>
                        </a:ext>
                      </a:extLst>
                    </a:gridCol>
                    <a:gridCol w="592552">
                      <a:extLst>
                        <a:ext uri="{9D8B030D-6E8A-4147-A177-3AD203B41FA5}">
                          <a16:colId xmlns:a16="http://schemas.microsoft.com/office/drawing/2014/main" val="4159030784"/>
                        </a:ext>
                      </a:extLst>
                    </a:gridCol>
                    <a:gridCol w="609980">
                      <a:extLst>
                        <a:ext uri="{9D8B030D-6E8A-4147-A177-3AD203B41FA5}">
                          <a16:colId xmlns:a16="http://schemas.microsoft.com/office/drawing/2014/main" val="227287048"/>
                        </a:ext>
                      </a:extLst>
                    </a:gridCol>
                    <a:gridCol w="580933">
                      <a:extLst>
                        <a:ext uri="{9D8B030D-6E8A-4147-A177-3AD203B41FA5}">
                          <a16:colId xmlns:a16="http://schemas.microsoft.com/office/drawing/2014/main" val="3390225097"/>
                        </a:ext>
                      </a:extLst>
                    </a:gridCol>
                  </a:tblGrid>
                  <a:tr h="457323">
                    <a:tc>
                      <a:txBody>
                        <a:bodyPr/>
                        <a:lstStyle/>
                        <a:p>
                          <a:pPr algn="ctr"/>
                          <a:r>
                            <a:rPr lang="en-US" altLang="zh-CN" sz="1400" dirty="0"/>
                            <a:t>Max.</a:t>
                          </a:r>
                          <a:r>
                            <a:rPr lang="zh-CN" altLang="en-US" sz="1400" dirty="0"/>
                            <a:t> </a:t>
                          </a:r>
                          <a:r>
                            <a:rPr lang="en-US" altLang="zh-CN" sz="1400" dirty="0"/>
                            <a:t>GPU</a:t>
                          </a:r>
                          <a:r>
                            <a:rPr lang="zh-CN" altLang="en-US" sz="1400" dirty="0"/>
                            <a:t> </a:t>
                          </a:r>
                          <a:r>
                            <a:rPr lang="en-US" altLang="zh-CN" sz="1400" dirty="0"/>
                            <a:t>power</a:t>
                          </a:r>
                          <a:r>
                            <a:rPr lang="zh-CN" altLang="en-US" sz="1400" dirty="0"/>
                            <a:t> </a:t>
                          </a:r>
                          <a:r>
                            <a:rPr lang="en-US" altLang="zh-CN" sz="1400" dirty="0"/>
                            <a:t>P(w)</a:t>
                          </a:r>
                          <a:endParaRPr lang="zh-CN" altLang="en-US" sz="1400" dirty="0">
                            <a:latin typeface="+mn-lt"/>
                          </a:endParaRPr>
                        </a:p>
                      </a:txBody>
                      <a:tcPr anchor="ctr"/>
                    </a:tc>
                    <a:tc>
                      <a:txBody>
                        <a:bodyPr/>
                        <a:lstStyle/>
                        <a:p>
                          <a:pPr algn="ctr"/>
                          <a:r>
                            <a:rPr lang="en-US" altLang="zh-CN" sz="1400" dirty="0"/>
                            <a:t>100</a:t>
                          </a:r>
                          <a:endParaRPr lang="zh-CN" altLang="en-US" sz="1400" dirty="0">
                            <a:latin typeface="+mn-lt"/>
                          </a:endParaRPr>
                        </a:p>
                      </a:txBody>
                      <a:tcPr anchor="ctr"/>
                    </a:tc>
                    <a:tc>
                      <a:txBody>
                        <a:bodyPr/>
                        <a:lstStyle/>
                        <a:p>
                          <a:pPr algn="ctr"/>
                          <a:r>
                            <a:rPr lang="en-US" altLang="zh-CN" sz="1400" dirty="0"/>
                            <a:t>125</a:t>
                          </a:r>
                          <a:endParaRPr lang="zh-CN" altLang="en-US" sz="1400" dirty="0">
                            <a:latin typeface="+mn-lt"/>
                          </a:endParaRPr>
                        </a:p>
                      </a:txBody>
                      <a:tcPr anchor="ctr"/>
                    </a:tc>
                    <a:tc>
                      <a:txBody>
                        <a:bodyPr/>
                        <a:lstStyle/>
                        <a:p>
                          <a:pPr algn="ctr"/>
                          <a:r>
                            <a:rPr lang="en-US" altLang="zh-CN" sz="1400" dirty="0"/>
                            <a:t>150</a:t>
                          </a:r>
                          <a:endParaRPr lang="zh-CN" altLang="en-US" sz="1400" dirty="0">
                            <a:latin typeface="+mn-lt"/>
                          </a:endParaRPr>
                        </a:p>
                      </a:txBody>
                      <a:tcPr anchor="ctr"/>
                    </a:tc>
                    <a:tc>
                      <a:txBody>
                        <a:bodyPr/>
                        <a:lstStyle/>
                        <a:p>
                          <a:pPr algn="ctr"/>
                          <a:r>
                            <a:rPr lang="en-US" altLang="zh-CN" sz="1400" dirty="0"/>
                            <a:t>175</a:t>
                          </a:r>
                          <a:endParaRPr lang="zh-CN" altLang="en-US" sz="1400" dirty="0">
                            <a:latin typeface="+mn-lt"/>
                          </a:endParaRPr>
                        </a:p>
                      </a:txBody>
                      <a:tcPr anchor="ctr"/>
                    </a:tc>
                    <a:tc>
                      <a:txBody>
                        <a:bodyPr/>
                        <a:lstStyle/>
                        <a:p>
                          <a:pPr algn="ctr"/>
                          <a:r>
                            <a:rPr lang="en-US" altLang="zh-CN" sz="1400" dirty="0"/>
                            <a:t>200</a:t>
                          </a:r>
                          <a:endParaRPr lang="zh-CN" altLang="en-US" sz="1400" dirty="0">
                            <a:latin typeface="+mn-lt"/>
                          </a:endParaRPr>
                        </a:p>
                      </a:txBody>
                      <a:tcPr anchor="ctr"/>
                    </a:tc>
                    <a:tc>
                      <a:txBody>
                        <a:bodyPr/>
                        <a:lstStyle/>
                        <a:p>
                          <a:pPr algn="ctr"/>
                          <a:r>
                            <a:rPr lang="en-US" altLang="zh-CN" sz="1400" dirty="0"/>
                            <a:t>225</a:t>
                          </a:r>
                          <a:endParaRPr lang="zh-CN" altLang="en-US" sz="1400" dirty="0">
                            <a:latin typeface="+mn-lt"/>
                          </a:endParaRPr>
                        </a:p>
                      </a:txBody>
                      <a:tcPr anchor="ctr"/>
                    </a:tc>
                    <a:tc>
                      <a:txBody>
                        <a:bodyPr/>
                        <a:lstStyle/>
                        <a:p>
                          <a:pPr algn="ctr"/>
                          <a:r>
                            <a:rPr lang="en-US" altLang="zh-CN" sz="1400" dirty="0"/>
                            <a:t>250</a:t>
                          </a:r>
                          <a:endParaRPr lang="zh-CN" altLang="en-US" sz="1400" dirty="0">
                            <a:latin typeface="+mn-lt"/>
                          </a:endParaRPr>
                        </a:p>
                      </a:txBody>
                      <a:tcPr anchor="ctr"/>
                    </a:tc>
                    <a:extLst>
                      <a:ext uri="{0D108BD9-81ED-4DB2-BD59-A6C34878D82A}">
                        <a16:rowId xmlns:a16="http://schemas.microsoft.com/office/drawing/2014/main" val="2320214900"/>
                      </a:ext>
                    </a:extLst>
                  </a:tr>
                  <a:tr h="457323">
                    <a:tc>
                      <a:txBody>
                        <a:bodyPr/>
                        <a:lstStyle/>
                        <a:p>
                          <a:pPr marL="0" marR="0" lvl="0" indent="0" algn="ctr" defTabSz="913765" rtl="0" eaLnBrk="1" fontAlgn="auto" latinLnBrk="0" hangingPunct="1">
                            <a:lnSpc>
                              <a:spcPct val="100000"/>
                            </a:lnSpc>
                            <a:spcBef>
                              <a:spcPts val="0"/>
                            </a:spcBef>
                            <a:spcAft>
                              <a:spcPts val="0"/>
                            </a:spcAft>
                            <a:buClrTx/>
                            <a:buSzTx/>
                            <a:buFontTx/>
                            <a:buNone/>
                            <a:tabLst/>
                            <a:defRPr/>
                          </a:pPr>
                          <a:r>
                            <a:rPr lang="en-US" altLang="zh-CN" sz="1400" dirty="0"/>
                            <a:t>Appr.</a:t>
                          </a:r>
                          <a:r>
                            <a:rPr lang="zh-CN" altLang="en-US" sz="1400" dirty="0"/>
                            <a:t> </a:t>
                          </a:r>
                          <a:r>
                            <a:rPr lang="en-US" altLang="zh-CN" sz="1400" dirty="0"/>
                            <a:t>training</a:t>
                          </a:r>
                          <a:r>
                            <a:rPr lang="zh-CN" altLang="en-US" sz="1400" dirty="0"/>
                            <a:t> </a:t>
                          </a:r>
                          <a:r>
                            <a:rPr lang="en-US" altLang="zh-CN" sz="1400" dirty="0"/>
                            <a:t>time</a:t>
                          </a:r>
                          <a:r>
                            <a:rPr lang="zh-CN" altLang="en-US" sz="1400" dirty="0"/>
                            <a:t> </a:t>
                          </a:r>
                          <a:r>
                            <a:rPr lang="en-US" altLang="zh-CN" sz="1400" dirty="0"/>
                            <a:t>T(h)</a:t>
                          </a:r>
                          <a:r>
                            <a:rPr lang="zh-CN" altLang="en-US" sz="1400" dirty="0"/>
                            <a:t> </a:t>
                          </a:r>
                          <a:endParaRPr lang="zh-CN" altLang="en-US" sz="1400" dirty="0">
                            <a:latin typeface="+mn-lt"/>
                          </a:endParaRPr>
                        </a:p>
                      </a:txBody>
                      <a:tcPr anchor="ctr"/>
                    </a:tc>
                    <a:tc>
                      <a:txBody>
                        <a:bodyPr/>
                        <a:lstStyle/>
                        <a:p>
                          <a:pPr algn="ctr"/>
                          <a:r>
                            <a:rPr lang="en-US" altLang="zh-CN" sz="1400" dirty="0"/>
                            <a:t>16</a:t>
                          </a:r>
                          <a:endParaRPr lang="en-US" altLang="zh-CN" sz="1400" dirty="0">
                            <a:latin typeface="+mn-lt"/>
                          </a:endParaRPr>
                        </a:p>
                      </a:txBody>
                      <a:tcPr anchor="ctr"/>
                    </a:tc>
                    <a:tc>
                      <a:txBody>
                        <a:bodyPr/>
                        <a:lstStyle/>
                        <a:p>
                          <a:pPr algn="ctr"/>
                          <a:r>
                            <a:rPr lang="en-US" altLang="zh-CN" sz="1400" dirty="0">
                              <a:latin typeface="+mn-lt"/>
                            </a:rPr>
                            <a:t>14</a:t>
                          </a:r>
                          <a:endParaRPr lang="zh-CN" altLang="en-US" sz="1400" dirty="0">
                            <a:latin typeface="+mn-lt"/>
                          </a:endParaRPr>
                        </a:p>
                      </a:txBody>
                      <a:tcPr anchor="ctr"/>
                    </a:tc>
                    <a:tc>
                      <a:txBody>
                        <a:bodyPr/>
                        <a:lstStyle/>
                        <a:p>
                          <a:pPr algn="ctr"/>
                          <a:r>
                            <a:rPr lang="en-US" altLang="zh-CN" sz="1400" dirty="0">
                              <a:latin typeface="+mn-lt"/>
                            </a:rPr>
                            <a:t>13</a:t>
                          </a:r>
                          <a:endParaRPr lang="zh-CN" altLang="en-US" sz="1400" dirty="0">
                            <a:latin typeface="+mn-lt"/>
                          </a:endParaRPr>
                        </a:p>
                      </a:txBody>
                      <a:tcPr anchor="ctr"/>
                    </a:tc>
                    <a:tc>
                      <a:txBody>
                        <a:bodyPr/>
                        <a:lstStyle/>
                        <a:p>
                          <a:pPr algn="ctr"/>
                          <a:r>
                            <a:rPr lang="en-US" altLang="zh-CN" sz="1400" dirty="0">
                              <a:latin typeface="+mn-lt"/>
                            </a:rPr>
                            <a:t>12.5</a:t>
                          </a:r>
                          <a:endParaRPr lang="zh-CN" altLang="en-US" sz="1400" dirty="0">
                            <a:latin typeface="+mn-lt"/>
                          </a:endParaRPr>
                        </a:p>
                      </a:txBody>
                      <a:tcPr anchor="ctr"/>
                    </a:tc>
                    <a:tc>
                      <a:txBody>
                        <a:bodyPr/>
                        <a:lstStyle/>
                        <a:p>
                          <a:pPr algn="ctr"/>
                          <a:r>
                            <a:rPr lang="en-US" altLang="zh-CN" sz="1400" dirty="0">
                              <a:latin typeface="+mn-lt"/>
                            </a:rPr>
                            <a:t>12</a:t>
                          </a:r>
                          <a:endParaRPr lang="zh-CN" altLang="en-US" sz="1400" dirty="0">
                            <a:latin typeface="+mn-lt"/>
                          </a:endParaRPr>
                        </a:p>
                      </a:txBody>
                      <a:tcPr anchor="ctr"/>
                    </a:tc>
                    <a:tc>
                      <a:txBody>
                        <a:bodyPr/>
                        <a:lstStyle/>
                        <a:p>
                          <a:pPr algn="ctr"/>
                          <a:r>
                            <a:rPr lang="en-US" altLang="zh-CN" sz="1400" dirty="0">
                              <a:latin typeface="+mn-lt"/>
                            </a:rPr>
                            <a:t>11.5</a:t>
                          </a:r>
                          <a:endParaRPr lang="zh-CN" altLang="en-US" sz="1400" dirty="0">
                            <a:latin typeface="+mn-lt"/>
                          </a:endParaRPr>
                        </a:p>
                      </a:txBody>
                      <a:tcPr anchor="ctr"/>
                    </a:tc>
                    <a:tc>
                      <a:txBody>
                        <a:bodyPr/>
                        <a:lstStyle/>
                        <a:p>
                          <a:pPr algn="ctr"/>
                          <a:r>
                            <a:rPr lang="en-US" altLang="zh-CN" sz="1400" dirty="0"/>
                            <a:t>11</a:t>
                          </a:r>
                          <a:endParaRPr lang="en-US" altLang="zh-CN" sz="1400" dirty="0">
                            <a:latin typeface="+mn-lt"/>
                          </a:endParaRPr>
                        </a:p>
                      </a:txBody>
                      <a:tcPr anchor="ctr"/>
                    </a:tc>
                    <a:extLst>
                      <a:ext uri="{0D108BD9-81ED-4DB2-BD59-A6C34878D82A}">
                        <a16:rowId xmlns:a16="http://schemas.microsoft.com/office/drawing/2014/main" val="3568127296"/>
                      </a:ext>
                    </a:extLst>
                  </a:tr>
                  <a:tr h="457323">
                    <a:tc>
                      <a:txBody>
                        <a:bodyPr/>
                        <a:lstStyle/>
                        <a:p>
                          <a:pPr marL="0" marR="0" lvl="0" indent="0" algn="ctr" defTabSz="913765" rtl="0" eaLnBrk="1" fontAlgn="auto" latinLnBrk="0" hangingPunct="1">
                            <a:lnSpc>
                              <a:spcPct val="100000"/>
                            </a:lnSpc>
                            <a:spcBef>
                              <a:spcPts val="0"/>
                            </a:spcBef>
                            <a:spcAft>
                              <a:spcPts val="0"/>
                            </a:spcAft>
                            <a:buClrTx/>
                            <a:buSzTx/>
                            <a:buFontTx/>
                            <a:buNone/>
                            <a:tabLst/>
                            <a:defRPr/>
                          </a:pPr>
                          <a:r>
                            <a:rPr lang="en-US" altLang="zh-CN" sz="1400" dirty="0">
                              <a:latin typeface="+mn-lt"/>
                            </a:rPr>
                            <a:t>Rate</a:t>
                          </a:r>
                          <a:endParaRPr lang="zh-CN" altLang="en-US" sz="1400" dirty="0">
                            <a:latin typeface="+mn-lt"/>
                          </a:endParaRPr>
                        </a:p>
                      </a:txBody>
                      <a:tcPr anchor="ctr"/>
                    </a:tc>
                    <a:tc>
                      <a:txBody>
                        <a:bodyPr/>
                        <a:lstStyle/>
                        <a:p>
                          <a:pPr algn="ctr"/>
                          <a14:m>
                            <m:oMathPara xmlns:m="http://schemas.openxmlformats.org/officeDocument/2006/math">
                              <m:oMathParaPr>
                                <m:jc m:val="centerGroup"/>
                              </m:oMathParaPr>
                              <m:oMath xmlns:m="http://schemas.openxmlformats.org/officeDocument/2006/math">
                                <m:f>
                                  <m:fPr>
                                    <m:ctrlPr>
                                      <a:rPr lang="en-US" altLang="zh-CN" sz="1400" i="1" smtClean="0">
                                        <a:latin typeface="Cambria Math" panose="02040503050406030204" pitchFamily="18" charset="0"/>
                                      </a:rPr>
                                    </m:ctrlPr>
                                  </m:fPr>
                                  <m:num>
                                    <m:r>
                                      <a:rPr lang="en-US" altLang="zh-CN" sz="1400" b="0" i="1" smtClean="0">
                                        <a:latin typeface="Cambria Math" panose="02040503050406030204" pitchFamily="18" charset="0"/>
                                      </a:rPr>
                                      <m:t>1</m:t>
                                    </m:r>
                                  </m:num>
                                  <m:den>
                                    <m:r>
                                      <a:rPr lang="en-US" altLang="zh-CN" sz="1400" b="0" i="1" smtClean="0">
                                        <a:latin typeface="Cambria Math" panose="02040503050406030204" pitchFamily="18" charset="0"/>
                                      </a:rPr>
                                      <m:t>16</m:t>
                                    </m:r>
                                  </m:den>
                                </m:f>
                              </m:oMath>
                            </m:oMathPara>
                          </a14:m>
                          <a:endParaRPr lang="en-US" altLang="zh-CN" sz="1400" dirty="0">
                            <a:latin typeface="+mn-lt"/>
                          </a:endParaRPr>
                        </a:p>
                      </a:txBody>
                      <a:tcPr anchor="ctr"/>
                    </a:tc>
                    <a:tc>
                      <a:txBody>
                        <a:bodyPr/>
                        <a:lstStyle/>
                        <a:p>
                          <a:pPr algn="ctr"/>
                          <a14:m>
                            <m:oMathPara xmlns:m="http://schemas.openxmlformats.org/officeDocument/2006/math">
                              <m:oMathParaPr>
                                <m:jc m:val="centerGroup"/>
                              </m:oMathParaPr>
                              <m:oMath xmlns:m="http://schemas.openxmlformats.org/officeDocument/2006/math">
                                <m:f>
                                  <m:fPr>
                                    <m:ctrlPr>
                                      <a:rPr lang="en-US" altLang="zh-CN" sz="1400" i="1" smtClean="0">
                                        <a:latin typeface="Cambria Math" panose="02040503050406030204" pitchFamily="18" charset="0"/>
                                      </a:rPr>
                                    </m:ctrlPr>
                                  </m:fPr>
                                  <m:num>
                                    <m:r>
                                      <a:rPr lang="en-US" altLang="zh-CN" sz="1400" b="0" i="1" smtClean="0">
                                        <a:latin typeface="Cambria Math" panose="02040503050406030204" pitchFamily="18" charset="0"/>
                                      </a:rPr>
                                      <m:t>1</m:t>
                                    </m:r>
                                  </m:num>
                                  <m:den>
                                    <m:r>
                                      <a:rPr lang="en-US" altLang="zh-CN" sz="1400" b="0" i="1" smtClean="0">
                                        <a:latin typeface="Cambria Math" panose="02040503050406030204" pitchFamily="18" charset="0"/>
                                      </a:rPr>
                                      <m:t>14</m:t>
                                    </m:r>
                                  </m:den>
                                </m:f>
                              </m:oMath>
                            </m:oMathPara>
                          </a14:m>
                          <a:endParaRPr lang="zh-CN" altLang="en-US" sz="1400" dirty="0">
                            <a:latin typeface="+mn-lt"/>
                          </a:endParaRPr>
                        </a:p>
                      </a:txBody>
                      <a:tcPr anchor="ctr"/>
                    </a:tc>
                    <a:tc>
                      <a:txBody>
                        <a:bodyPr/>
                        <a:lstStyle/>
                        <a:p>
                          <a:pPr algn="ctr"/>
                          <a14:m>
                            <m:oMathPara xmlns:m="http://schemas.openxmlformats.org/officeDocument/2006/math">
                              <m:oMathParaPr>
                                <m:jc m:val="centerGroup"/>
                              </m:oMathParaPr>
                              <m:oMath xmlns:m="http://schemas.openxmlformats.org/officeDocument/2006/math">
                                <m:f>
                                  <m:fPr>
                                    <m:ctrlPr>
                                      <a:rPr lang="en-US" altLang="zh-CN" sz="1400" i="1" smtClean="0">
                                        <a:latin typeface="Cambria Math" panose="02040503050406030204" pitchFamily="18" charset="0"/>
                                      </a:rPr>
                                    </m:ctrlPr>
                                  </m:fPr>
                                  <m:num>
                                    <m:r>
                                      <a:rPr lang="en-US" altLang="zh-CN" sz="1400" b="0" i="1" smtClean="0">
                                        <a:latin typeface="Cambria Math" panose="02040503050406030204" pitchFamily="18" charset="0"/>
                                      </a:rPr>
                                      <m:t>1</m:t>
                                    </m:r>
                                  </m:num>
                                  <m:den>
                                    <m:r>
                                      <a:rPr lang="en-US" altLang="zh-CN" sz="1400" b="0" i="1" smtClean="0">
                                        <a:latin typeface="Cambria Math" panose="02040503050406030204" pitchFamily="18" charset="0"/>
                                      </a:rPr>
                                      <m:t>13</m:t>
                                    </m:r>
                                  </m:den>
                                </m:f>
                              </m:oMath>
                            </m:oMathPara>
                          </a14:m>
                          <a:endParaRPr lang="zh-CN" altLang="en-US" sz="1400" dirty="0">
                            <a:latin typeface="+mn-lt"/>
                          </a:endParaRPr>
                        </a:p>
                      </a:txBody>
                      <a:tcPr anchor="ctr"/>
                    </a:tc>
                    <a:tc>
                      <a:txBody>
                        <a:bodyPr/>
                        <a:lstStyle/>
                        <a:p>
                          <a:pPr algn="ctr"/>
                          <a14:m>
                            <m:oMathPara xmlns:m="http://schemas.openxmlformats.org/officeDocument/2006/math">
                              <m:oMathParaPr>
                                <m:jc m:val="centerGroup"/>
                              </m:oMathParaPr>
                              <m:oMath xmlns:m="http://schemas.openxmlformats.org/officeDocument/2006/math">
                                <m:f>
                                  <m:fPr>
                                    <m:ctrlPr>
                                      <a:rPr lang="en-US" altLang="zh-CN" sz="1400" i="1" smtClean="0">
                                        <a:latin typeface="Cambria Math" panose="02040503050406030204" pitchFamily="18" charset="0"/>
                                      </a:rPr>
                                    </m:ctrlPr>
                                  </m:fPr>
                                  <m:num>
                                    <m:r>
                                      <a:rPr lang="en-US" altLang="zh-CN" sz="1400" b="0" i="1" smtClean="0">
                                        <a:latin typeface="Cambria Math" panose="02040503050406030204" pitchFamily="18" charset="0"/>
                                      </a:rPr>
                                      <m:t>1</m:t>
                                    </m:r>
                                  </m:num>
                                  <m:den>
                                    <m:r>
                                      <a:rPr lang="en-US" altLang="zh-CN" sz="1400" b="0" i="1" smtClean="0">
                                        <a:latin typeface="Cambria Math" panose="02040503050406030204" pitchFamily="18" charset="0"/>
                                      </a:rPr>
                                      <m:t>12.5</m:t>
                                    </m:r>
                                  </m:den>
                                </m:f>
                              </m:oMath>
                            </m:oMathPara>
                          </a14:m>
                          <a:endParaRPr lang="zh-CN" altLang="en-US" sz="1400" dirty="0">
                            <a:latin typeface="+mn-lt"/>
                          </a:endParaRPr>
                        </a:p>
                      </a:txBody>
                      <a:tcPr anchor="ctr"/>
                    </a:tc>
                    <a:tc>
                      <a:txBody>
                        <a:bodyPr/>
                        <a:lstStyle/>
                        <a:p>
                          <a:pPr algn="ctr"/>
                          <a14:m>
                            <m:oMathPara xmlns:m="http://schemas.openxmlformats.org/officeDocument/2006/math">
                              <m:oMathParaPr>
                                <m:jc m:val="centerGroup"/>
                              </m:oMathParaPr>
                              <m:oMath xmlns:m="http://schemas.openxmlformats.org/officeDocument/2006/math">
                                <m:f>
                                  <m:fPr>
                                    <m:ctrlPr>
                                      <a:rPr lang="en-US" altLang="zh-CN" sz="1400" i="1" smtClean="0">
                                        <a:latin typeface="Cambria Math" panose="02040503050406030204" pitchFamily="18" charset="0"/>
                                      </a:rPr>
                                    </m:ctrlPr>
                                  </m:fPr>
                                  <m:num>
                                    <m:r>
                                      <a:rPr lang="en-US" altLang="zh-CN" sz="1400" b="0" i="1" smtClean="0">
                                        <a:latin typeface="Cambria Math" panose="02040503050406030204" pitchFamily="18" charset="0"/>
                                      </a:rPr>
                                      <m:t>1</m:t>
                                    </m:r>
                                  </m:num>
                                  <m:den>
                                    <m:r>
                                      <a:rPr lang="en-US" altLang="zh-CN" sz="1400" b="0" i="1" smtClean="0">
                                        <a:latin typeface="Cambria Math" panose="02040503050406030204" pitchFamily="18" charset="0"/>
                                      </a:rPr>
                                      <m:t>12</m:t>
                                    </m:r>
                                  </m:den>
                                </m:f>
                              </m:oMath>
                            </m:oMathPara>
                          </a14:m>
                          <a:endParaRPr lang="zh-CN" altLang="en-US" sz="1400" dirty="0">
                            <a:latin typeface="+mn-lt"/>
                          </a:endParaRPr>
                        </a:p>
                      </a:txBody>
                      <a:tcPr anchor="ctr"/>
                    </a:tc>
                    <a:tc>
                      <a:txBody>
                        <a:bodyPr/>
                        <a:lstStyle/>
                        <a:p>
                          <a:pPr algn="ctr"/>
                          <a14:m>
                            <m:oMathPara xmlns:m="http://schemas.openxmlformats.org/officeDocument/2006/math">
                              <m:oMathParaPr>
                                <m:jc m:val="centerGroup"/>
                              </m:oMathParaPr>
                              <m:oMath xmlns:m="http://schemas.openxmlformats.org/officeDocument/2006/math">
                                <m:f>
                                  <m:fPr>
                                    <m:ctrlPr>
                                      <a:rPr lang="en-US" altLang="zh-CN" sz="1400" i="1" smtClean="0">
                                        <a:latin typeface="Cambria Math" panose="02040503050406030204" pitchFamily="18" charset="0"/>
                                      </a:rPr>
                                    </m:ctrlPr>
                                  </m:fPr>
                                  <m:num>
                                    <m:r>
                                      <a:rPr lang="en-US" altLang="zh-CN" sz="1400" b="0" i="1" smtClean="0">
                                        <a:latin typeface="Cambria Math" panose="02040503050406030204" pitchFamily="18" charset="0"/>
                                      </a:rPr>
                                      <m:t>1</m:t>
                                    </m:r>
                                  </m:num>
                                  <m:den>
                                    <m:r>
                                      <a:rPr lang="en-US" altLang="zh-CN" sz="1400" b="0" i="1" smtClean="0">
                                        <a:latin typeface="Cambria Math" panose="02040503050406030204" pitchFamily="18" charset="0"/>
                                      </a:rPr>
                                      <m:t>11.5</m:t>
                                    </m:r>
                                  </m:den>
                                </m:f>
                              </m:oMath>
                            </m:oMathPara>
                          </a14:m>
                          <a:endParaRPr lang="zh-CN" altLang="en-US" sz="1400" dirty="0">
                            <a:latin typeface="+mn-lt"/>
                          </a:endParaRPr>
                        </a:p>
                      </a:txBody>
                      <a:tcPr anchor="ctr"/>
                    </a:tc>
                    <a:tc>
                      <a:txBody>
                        <a:bodyPr/>
                        <a:lstStyle/>
                        <a:p>
                          <a:pPr algn="ctr"/>
                          <a14:m>
                            <m:oMathPara xmlns:m="http://schemas.openxmlformats.org/officeDocument/2006/math">
                              <m:oMathParaPr>
                                <m:jc m:val="centerGroup"/>
                              </m:oMathParaPr>
                              <m:oMath xmlns:m="http://schemas.openxmlformats.org/officeDocument/2006/math">
                                <m:f>
                                  <m:fPr>
                                    <m:ctrlPr>
                                      <a:rPr lang="en-US" altLang="zh-CN" sz="1400" i="1" smtClean="0">
                                        <a:latin typeface="Cambria Math" panose="02040503050406030204" pitchFamily="18" charset="0"/>
                                      </a:rPr>
                                    </m:ctrlPr>
                                  </m:fPr>
                                  <m:num>
                                    <m:r>
                                      <a:rPr lang="en-US" altLang="zh-CN" sz="1400" b="0" i="1" smtClean="0">
                                        <a:latin typeface="Cambria Math" panose="02040503050406030204" pitchFamily="18" charset="0"/>
                                      </a:rPr>
                                      <m:t>1</m:t>
                                    </m:r>
                                  </m:num>
                                  <m:den>
                                    <m:r>
                                      <a:rPr lang="en-US" altLang="zh-CN" sz="1400" b="0" i="1" smtClean="0">
                                        <a:latin typeface="Cambria Math" panose="02040503050406030204" pitchFamily="18" charset="0"/>
                                      </a:rPr>
                                      <m:t>11</m:t>
                                    </m:r>
                                  </m:den>
                                </m:f>
                              </m:oMath>
                            </m:oMathPara>
                          </a14:m>
                          <a:endParaRPr lang="en-US" altLang="zh-CN" sz="1400" dirty="0">
                            <a:latin typeface="+mn-lt"/>
                          </a:endParaRPr>
                        </a:p>
                      </a:txBody>
                      <a:tcPr anchor="ctr"/>
                    </a:tc>
                    <a:extLst>
                      <a:ext uri="{0D108BD9-81ED-4DB2-BD59-A6C34878D82A}">
                        <a16:rowId xmlns:a16="http://schemas.microsoft.com/office/drawing/2014/main" val="1500032916"/>
                      </a:ext>
                    </a:extLst>
                  </a:tr>
                </a:tbl>
              </a:graphicData>
            </a:graphic>
          </p:graphicFrame>
        </mc:Choice>
        <mc:Fallback xmlns="">
          <p:graphicFrame>
            <p:nvGraphicFramePr>
              <p:cNvPr id="30" name="表格 29">
                <a:extLst>
                  <a:ext uri="{FF2B5EF4-FFF2-40B4-BE49-F238E27FC236}">
                    <a16:creationId xmlns:a16="http://schemas.microsoft.com/office/drawing/2014/main" id="{522646C9-5E61-C1E1-4F03-9F82149CF65D}"/>
                  </a:ext>
                </a:extLst>
              </p:cNvPr>
              <p:cNvGraphicFramePr>
                <a:graphicFrameLocks noGrp="1"/>
              </p:cNvGraphicFramePr>
              <p:nvPr>
                <p:extLst>
                  <p:ext uri="{D42A27DB-BD31-4B8C-83A1-F6EECF244321}">
                    <p14:modId xmlns:p14="http://schemas.microsoft.com/office/powerpoint/2010/main" val="3718729240"/>
                  </p:ext>
                </p:extLst>
              </p:nvPr>
            </p:nvGraphicFramePr>
            <p:xfrm>
              <a:off x="86570" y="4220820"/>
              <a:ext cx="5441897" cy="1741932"/>
            </p:xfrm>
            <a:graphic>
              <a:graphicData uri="http://schemas.openxmlformats.org/drawingml/2006/table">
                <a:tbl>
                  <a:tblPr firstRow="1" bandRow="1">
                    <a:tableStyleId>{5C22544A-7EE6-4342-B048-85BDC9FD1C3A}</a:tableStyleId>
                  </a:tblPr>
                  <a:tblGrid>
                    <a:gridCol w="1197639">
                      <a:extLst>
                        <a:ext uri="{9D8B030D-6E8A-4147-A177-3AD203B41FA5}">
                          <a16:colId xmlns:a16="http://schemas.microsoft.com/office/drawing/2014/main" val="3470119097"/>
                        </a:ext>
                      </a:extLst>
                    </a:gridCol>
                    <a:gridCol w="597648">
                      <a:extLst>
                        <a:ext uri="{9D8B030D-6E8A-4147-A177-3AD203B41FA5}">
                          <a16:colId xmlns:a16="http://schemas.microsoft.com/office/drawing/2014/main" val="3779186828"/>
                        </a:ext>
                      </a:extLst>
                    </a:gridCol>
                    <a:gridCol w="683850">
                      <a:extLst>
                        <a:ext uri="{9D8B030D-6E8A-4147-A177-3AD203B41FA5}">
                          <a16:colId xmlns:a16="http://schemas.microsoft.com/office/drawing/2014/main" val="979245257"/>
                        </a:ext>
                      </a:extLst>
                    </a:gridCol>
                    <a:gridCol w="580933">
                      <a:extLst>
                        <a:ext uri="{9D8B030D-6E8A-4147-A177-3AD203B41FA5}">
                          <a16:colId xmlns:a16="http://schemas.microsoft.com/office/drawing/2014/main" val="3657989120"/>
                        </a:ext>
                      </a:extLst>
                    </a:gridCol>
                    <a:gridCol w="598362">
                      <a:extLst>
                        <a:ext uri="{9D8B030D-6E8A-4147-A177-3AD203B41FA5}">
                          <a16:colId xmlns:a16="http://schemas.microsoft.com/office/drawing/2014/main" val="279455802"/>
                        </a:ext>
                      </a:extLst>
                    </a:gridCol>
                    <a:gridCol w="592552">
                      <a:extLst>
                        <a:ext uri="{9D8B030D-6E8A-4147-A177-3AD203B41FA5}">
                          <a16:colId xmlns:a16="http://schemas.microsoft.com/office/drawing/2014/main" val="4159030784"/>
                        </a:ext>
                      </a:extLst>
                    </a:gridCol>
                    <a:gridCol w="609980">
                      <a:extLst>
                        <a:ext uri="{9D8B030D-6E8A-4147-A177-3AD203B41FA5}">
                          <a16:colId xmlns:a16="http://schemas.microsoft.com/office/drawing/2014/main" val="227287048"/>
                        </a:ext>
                      </a:extLst>
                    </a:gridCol>
                    <a:gridCol w="580933">
                      <a:extLst>
                        <a:ext uri="{9D8B030D-6E8A-4147-A177-3AD203B41FA5}">
                          <a16:colId xmlns:a16="http://schemas.microsoft.com/office/drawing/2014/main" val="3390225097"/>
                        </a:ext>
                      </a:extLst>
                    </a:gridCol>
                  </a:tblGrid>
                  <a:tr h="518160">
                    <a:tc>
                      <a:txBody>
                        <a:bodyPr/>
                        <a:lstStyle/>
                        <a:p>
                          <a:pPr algn="ctr"/>
                          <a:r>
                            <a:rPr lang="en-US" altLang="zh-CN" sz="1400" dirty="0"/>
                            <a:t>Max.</a:t>
                          </a:r>
                          <a:r>
                            <a:rPr lang="zh-CN" altLang="en-US" sz="1400" dirty="0"/>
                            <a:t> </a:t>
                          </a:r>
                          <a:r>
                            <a:rPr lang="en-US" altLang="zh-CN" sz="1400" dirty="0"/>
                            <a:t>GPU</a:t>
                          </a:r>
                          <a:r>
                            <a:rPr lang="zh-CN" altLang="en-US" sz="1400" dirty="0"/>
                            <a:t> </a:t>
                          </a:r>
                          <a:r>
                            <a:rPr lang="en-US" altLang="zh-CN" sz="1400" dirty="0"/>
                            <a:t>power</a:t>
                          </a:r>
                          <a:r>
                            <a:rPr lang="zh-CN" altLang="en-US" sz="1400" dirty="0"/>
                            <a:t> </a:t>
                          </a:r>
                          <a:r>
                            <a:rPr lang="en-US" altLang="zh-CN" sz="1400" dirty="0"/>
                            <a:t>P(w)</a:t>
                          </a:r>
                          <a:endParaRPr lang="zh-CN" altLang="en-US" sz="1400" dirty="0">
                            <a:latin typeface="+mn-lt"/>
                          </a:endParaRPr>
                        </a:p>
                      </a:txBody>
                      <a:tcPr anchor="ctr"/>
                    </a:tc>
                    <a:tc>
                      <a:txBody>
                        <a:bodyPr/>
                        <a:lstStyle/>
                        <a:p>
                          <a:pPr algn="ctr"/>
                          <a:r>
                            <a:rPr lang="en-US" altLang="zh-CN" sz="1400" dirty="0"/>
                            <a:t>100</a:t>
                          </a:r>
                          <a:endParaRPr lang="zh-CN" altLang="en-US" sz="1400" dirty="0">
                            <a:latin typeface="+mn-lt"/>
                          </a:endParaRPr>
                        </a:p>
                      </a:txBody>
                      <a:tcPr anchor="ctr"/>
                    </a:tc>
                    <a:tc>
                      <a:txBody>
                        <a:bodyPr/>
                        <a:lstStyle/>
                        <a:p>
                          <a:pPr algn="ctr"/>
                          <a:r>
                            <a:rPr lang="en-US" altLang="zh-CN" sz="1400" dirty="0"/>
                            <a:t>125</a:t>
                          </a:r>
                          <a:endParaRPr lang="zh-CN" altLang="en-US" sz="1400" dirty="0">
                            <a:latin typeface="+mn-lt"/>
                          </a:endParaRPr>
                        </a:p>
                      </a:txBody>
                      <a:tcPr anchor="ctr"/>
                    </a:tc>
                    <a:tc>
                      <a:txBody>
                        <a:bodyPr/>
                        <a:lstStyle/>
                        <a:p>
                          <a:pPr algn="ctr"/>
                          <a:r>
                            <a:rPr lang="en-US" altLang="zh-CN" sz="1400" dirty="0"/>
                            <a:t>150</a:t>
                          </a:r>
                          <a:endParaRPr lang="zh-CN" altLang="en-US" sz="1400" dirty="0">
                            <a:latin typeface="+mn-lt"/>
                          </a:endParaRPr>
                        </a:p>
                      </a:txBody>
                      <a:tcPr anchor="ctr"/>
                    </a:tc>
                    <a:tc>
                      <a:txBody>
                        <a:bodyPr/>
                        <a:lstStyle/>
                        <a:p>
                          <a:pPr algn="ctr"/>
                          <a:r>
                            <a:rPr lang="en-US" altLang="zh-CN" sz="1400" dirty="0"/>
                            <a:t>175</a:t>
                          </a:r>
                          <a:endParaRPr lang="zh-CN" altLang="en-US" sz="1400" dirty="0">
                            <a:latin typeface="+mn-lt"/>
                          </a:endParaRPr>
                        </a:p>
                      </a:txBody>
                      <a:tcPr anchor="ctr"/>
                    </a:tc>
                    <a:tc>
                      <a:txBody>
                        <a:bodyPr/>
                        <a:lstStyle/>
                        <a:p>
                          <a:pPr algn="ctr"/>
                          <a:r>
                            <a:rPr lang="en-US" altLang="zh-CN" sz="1400" dirty="0"/>
                            <a:t>200</a:t>
                          </a:r>
                          <a:endParaRPr lang="zh-CN" altLang="en-US" sz="1400" dirty="0">
                            <a:latin typeface="+mn-lt"/>
                          </a:endParaRPr>
                        </a:p>
                      </a:txBody>
                      <a:tcPr anchor="ctr"/>
                    </a:tc>
                    <a:tc>
                      <a:txBody>
                        <a:bodyPr/>
                        <a:lstStyle/>
                        <a:p>
                          <a:pPr algn="ctr"/>
                          <a:r>
                            <a:rPr lang="en-US" altLang="zh-CN" sz="1400" dirty="0"/>
                            <a:t>225</a:t>
                          </a:r>
                          <a:endParaRPr lang="zh-CN" altLang="en-US" sz="1400" dirty="0">
                            <a:latin typeface="+mn-lt"/>
                          </a:endParaRPr>
                        </a:p>
                      </a:txBody>
                      <a:tcPr anchor="ctr"/>
                    </a:tc>
                    <a:tc>
                      <a:txBody>
                        <a:bodyPr/>
                        <a:lstStyle/>
                        <a:p>
                          <a:pPr algn="ctr"/>
                          <a:r>
                            <a:rPr lang="en-US" altLang="zh-CN" sz="1400" dirty="0"/>
                            <a:t>250</a:t>
                          </a:r>
                          <a:endParaRPr lang="zh-CN" altLang="en-US" sz="1400" dirty="0">
                            <a:latin typeface="+mn-lt"/>
                          </a:endParaRPr>
                        </a:p>
                      </a:txBody>
                      <a:tcPr anchor="ctr"/>
                    </a:tc>
                    <a:extLst>
                      <a:ext uri="{0D108BD9-81ED-4DB2-BD59-A6C34878D82A}">
                        <a16:rowId xmlns:a16="http://schemas.microsoft.com/office/drawing/2014/main" val="2320214900"/>
                      </a:ext>
                    </a:extLst>
                  </a:tr>
                  <a:tr h="731520">
                    <a:tc>
                      <a:txBody>
                        <a:bodyPr/>
                        <a:lstStyle/>
                        <a:p>
                          <a:pPr marL="0" marR="0" lvl="0" indent="0" algn="ctr" defTabSz="913765" rtl="0" eaLnBrk="1" fontAlgn="auto" latinLnBrk="0" hangingPunct="1">
                            <a:lnSpc>
                              <a:spcPct val="100000"/>
                            </a:lnSpc>
                            <a:spcBef>
                              <a:spcPts val="0"/>
                            </a:spcBef>
                            <a:spcAft>
                              <a:spcPts val="0"/>
                            </a:spcAft>
                            <a:buClrTx/>
                            <a:buSzTx/>
                            <a:buFontTx/>
                            <a:buNone/>
                            <a:tabLst/>
                            <a:defRPr/>
                          </a:pPr>
                          <a:r>
                            <a:rPr lang="en-US" altLang="zh-CN" sz="1400" dirty="0"/>
                            <a:t>Appr.</a:t>
                          </a:r>
                          <a:r>
                            <a:rPr lang="zh-CN" altLang="en-US" sz="1400" dirty="0"/>
                            <a:t> </a:t>
                          </a:r>
                          <a:r>
                            <a:rPr lang="en-US" altLang="zh-CN" sz="1400" dirty="0"/>
                            <a:t>training</a:t>
                          </a:r>
                          <a:r>
                            <a:rPr lang="zh-CN" altLang="en-US" sz="1400" dirty="0"/>
                            <a:t> </a:t>
                          </a:r>
                          <a:r>
                            <a:rPr lang="en-US" altLang="zh-CN" sz="1400" dirty="0"/>
                            <a:t>time</a:t>
                          </a:r>
                          <a:r>
                            <a:rPr lang="zh-CN" altLang="en-US" sz="1400" dirty="0"/>
                            <a:t> </a:t>
                          </a:r>
                          <a:r>
                            <a:rPr lang="en-US" altLang="zh-CN" sz="1400" dirty="0"/>
                            <a:t>T(h)</a:t>
                          </a:r>
                          <a:r>
                            <a:rPr lang="zh-CN" altLang="en-US" sz="1400" dirty="0"/>
                            <a:t> </a:t>
                          </a:r>
                          <a:endParaRPr lang="zh-CN" altLang="en-US" sz="1400" dirty="0">
                            <a:latin typeface="+mn-lt"/>
                          </a:endParaRPr>
                        </a:p>
                      </a:txBody>
                      <a:tcPr anchor="ctr"/>
                    </a:tc>
                    <a:tc>
                      <a:txBody>
                        <a:bodyPr/>
                        <a:lstStyle/>
                        <a:p>
                          <a:pPr algn="ctr"/>
                          <a:r>
                            <a:rPr lang="en-US" altLang="zh-CN" sz="1400" dirty="0"/>
                            <a:t>16</a:t>
                          </a:r>
                          <a:endParaRPr lang="en-US" altLang="zh-CN" sz="1400" dirty="0">
                            <a:latin typeface="+mn-lt"/>
                          </a:endParaRPr>
                        </a:p>
                      </a:txBody>
                      <a:tcPr anchor="ctr"/>
                    </a:tc>
                    <a:tc>
                      <a:txBody>
                        <a:bodyPr/>
                        <a:lstStyle/>
                        <a:p>
                          <a:pPr algn="ctr"/>
                          <a:r>
                            <a:rPr lang="en-US" altLang="zh-CN" sz="1400" dirty="0">
                              <a:latin typeface="+mn-lt"/>
                            </a:rPr>
                            <a:t>14</a:t>
                          </a:r>
                          <a:endParaRPr lang="zh-CN" altLang="en-US" sz="1400" dirty="0">
                            <a:latin typeface="+mn-lt"/>
                          </a:endParaRPr>
                        </a:p>
                      </a:txBody>
                      <a:tcPr anchor="ctr"/>
                    </a:tc>
                    <a:tc>
                      <a:txBody>
                        <a:bodyPr/>
                        <a:lstStyle/>
                        <a:p>
                          <a:pPr algn="ctr"/>
                          <a:r>
                            <a:rPr lang="en-US" altLang="zh-CN" sz="1400" dirty="0">
                              <a:latin typeface="+mn-lt"/>
                            </a:rPr>
                            <a:t>13</a:t>
                          </a:r>
                          <a:endParaRPr lang="zh-CN" altLang="en-US" sz="1400" dirty="0">
                            <a:latin typeface="+mn-lt"/>
                          </a:endParaRPr>
                        </a:p>
                      </a:txBody>
                      <a:tcPr anchor="ctr"/>
                    </a:tc>
                    <a:tc>
                      <a:txBody>
                        <a:bodyPr/>
                        <a:lstStyle/>
                        <a:p>
                          <a:pPr algn="ctr"/>
                          <a:r>
                            <a:rPr lang="en-US" altLang="zh-CN" sz="1400" dirty="0">
                              <a:latin typeface="+mn-lt"/>
                            </a:rPr>
                            <a:t>12.5</a:t>
                          </a:r>
                          <a:endParaRPr lang="zh-CN" altLang="en-US" sz="1400" dirty="0">
                            <a:latin typeface="+mn-lt"/>
                          </a:endParaRPr>
                        </a:p>
                      </a:txBody>
                      <a:tcPr anchor="ctr"/>
                    </a:tc>
                    <a:tc>
                      <a:txBody>
                        <a:bodyPr/>
                        <a:lstStyle/>
                        <a:p>
                          <a:pPr algn="ctr"/>
                          <a:r>
                            <a:rPr lang="en-US" altLang="zh-CN" sz="1400" dirty="0">
                              <a:latin typeface="+mn-lt"/>
                            </a:rPr>
                            <a:t>12</a:t>
                          </a:r>
                          <a:endParaRPr lang="zh-CN" altLang="en-US" sz="1400" dirty="0">
                            <a:latin typeface="+mn-lt"/>
                          </a:endParaRPr>
                        </a:p>
                      </a:txBody>
                      <a:tcPr anchor="ctr"/>
                    </a:tc>
                    <a:tc>
                      <a:txBody>
                        <a:bodyPr/>
                        <a:lstStyle/>
                        <a:p>
                          <a:pPr algn="ctr"/>
                          <a:r>
                            <a:rPr lang="en-US" altLang="zh-CN" sz="1400" dirty="0">
                              <a:latin typeface="+mn-lt"/>
                            </a:rPr>
                            <a:t>11.5</a:t>
                          </a:r>
                          <a:endParaRPr lang="zh-CN" altLang="en-US" sz="1400" dirty="0">
                            <a:latin typeface="+mn-lt"/>
                          </a:endParaRPr>
                        </a:p>
                      </a:txBody>
                      <a:tcPr anchor="ctr"/>
                    </a:tc>
                    <a:tc>
                      <a:txBody>
                        <a:bodyPr/>
                        <a:lstStyle/>
                        <a:p>
                          <a:pPr algn="ctr"/>
                          <a:r>
                            <a:rPr lang="en-US" altLang="zh-CN" sz="1400" dirty="0"/>
                            <a:t>11</a:t>
                          </a:r>
                          <a:endParaRPr lang="en-US" altLang="zh-CN" sz="1400" dirty="0">
                            <a:latin typeface="+mn-lt"/>
                          </a:endParaRPr>
                        </a:p>
                      </a:txBody>
                      <a:tcPr anchor="ctr"/>
                    </a:tc>
                    <a:extLst>
                      <a:ext uri="{0D108BD9-81ED-4DB2-BD59-A6C34878D82A}">
                        <a16:rowId xmlns:a16="http://schemas.microsoft.com/office/drawing/2014/main" val="3568127296"/>
                      </a:ext>
                    </a:extLst>
                  </a:tr>
                  <a:tr h="492252">
                    <a:tc>
                      <a:txBody>
                        <a:bodyPr/>
                        <a:lstStyle/>
                        <a:p>
                          <a:pPr marL="0" marR="0" lvl="0" indent="0" algn="ctr" defTabSz="913765" rtl="0" eaLnBrk="1" fontAlgn="auto" latinLnBrk="0" hangingPunct="1">
                            <a:lnSpc>
                              <a:spcPct val="100000"/>
                            </a:lnSpc>
                            <a:spcBef>
                              <a:spcPts val="0"/>
                            </a:spcBef>
                            <a:spcAft>
                              <a:spcPts val="0"/>
                            </a:spcAft>
                            <a:buClrTx/>
                            <a:buSzTx/>
                            <a:buFontTx/>
                            <a:buNone/>
                            <a:tabLst/>
                            <a:defRPr/>
                          </a:pPr>
                          <a:r>
                            <a:rPr lang="en-US" altLang="zh-CN" sz="1400" dirty="0">
                              <a:latin typeface="+mn-lt"/>
                            </a:rPr>
                            <a:t>Rate</a:t>
                          </a:r>
                          <a:endParaRPr lang="zh-CN" altLang="en-US" sz="1400" dirty="0">
                            <a:latin typeface="+mn-lt"/>
                          </a:endParaRPr>
                        </a:p>
                      </a:txBody>
                      <a:tcPr anchor="ctr"/>
                    </a:tc>
                    <a:tc>
                      <a:txBody>
                        <a:bodyPr/>
                        <a:lstStyle/>
                        <a:p>
                          <a:endParaRPr lang="zh-CN"/>
                        </a:p>
                      </a:txBody>
                      <a:tcPr anchor="ctr">
                        <a:blipFill>
                          <a:blip r:embed="rId9"/>
                          <a:stretch>
                            <a:fillRect l="-202128" t="-256410" r="-617021" b="-2564"/>
                          </a:stretch>
                        </a:blipFill>
                      </a:tcPr>
                    </a:tc>
                    <a:tc>
                      <a:txBody>
                        <a:bodyPr/>
                        <a:lstStyle/>
                        <a:p>
                          <a:endParaRPr lang="zh-CN"/>
                        </a:p>
                      </a:txBody>
                      <a:tcPr anchor="ctr">
                        <a:blipFill>
                          <a:blip r:embed="rId9"/>
                          <a:stretch>
                            <a:fillRect l="-262963" t="-256410" r="-437037" b="-2564"/>
                          </a:stretch>
                        </a:blipFill>
                      </a:tcPr>
                    </a:tc>
                    <a:tc>
                      <a:txBody>
                        <a:bodyPr/>
                        <a:lstStyle/>
                        <a:p>
                          <a:endParaRPr lang="zh-CN"/>
                        </a:p>
                      </a:txBody>
                      <a:tcPr anchor="ctr">
                        <a:blipFill>
                          <a:blip r:embed="rId9"/>
                          <a:stretch>
                            <a:fillRect l="-426087" t="-256410" r="-413043" b="-2564"/>
                          </a:stretch>
                        </a:blipFill>
                      </a:tcPr>
                    </a:tc>
                    <a:tc>
                      <a:txBody>
                        <a:bodyPr/>
                        <a:lstStyle/>
                        <a:p>
                          <a:endParaRPr lang="zh-CN"/>
                        </a:p>
                      </a:txBody>
                      <a:tcPr anchor="ctr">
                        <a:blipFill>
                          <a:blip r:embed="rId9"/>
                          <a:stretch>
                            <a:fillRect l="-514894" t="-256410" r="-304255" b="-2564"/>
                          </a:stretch>
                        </a:blipFill>
                      </a:tcPr>
                    </a:tc>
                    <a:tc>
                      <a:txBody>
                        <a:bodyPr/>
                        <a:lstStyle/>
                        <a:p>
                          <a:endParaRPr lang="zh-CN"/>
                        </a:p>
                      </a:txBody>
                      <a:tcPr anchor="ctr">
                        <a:blipFill>
                          <a:blip r:embed="rId9"/>
                          <a:stretch>
                            <a:fillRect l="-614894" t="-256410" r="-204255" b="-2564"/>
                          </a:stretch>
                        </a:blipFill>
                      </a:tcPr>
                    </a:tc>
                    <a:tc>
                      <a:txBody>
                        <a:bodyPr/>
                        <a:lstStyle/>
                        <a:p>
                          <a:endParaRPr lang="zh-CN"/>
                        </a:p>
                      </a:txBody>
                      <a:tcPr anchor="ctr">
                        <a:blipFill>
                          <a:blip r:embed="rId9"/>
                          <a:stretch>
                            <a:fillRect l="-700000" t="-256410" r="-100000" b="-2564"/>
                          </a:stretch>
                        </a:blipFill>
                      </a:tcPr>
                    </a:tc>
                    <a:tc>
                      <a:txBody>
                        <a:bodyPr/>
                        <a:lstStyle/>
                        <a:p>
                          <a:endParaRPr lang="zh-CN"/>
                        </a:p>
                      </a:txBody>
                      <a:tcPr anchor="ctr">
                        <a:blipFill>
                          <a:blip r:embed="rId9"/>
                          <a:stretch>
                            <a:fillRect l="-834783" t="-256410" r="-4348" b="-2564"/>
                          </a:stretch>
                        </a:blipFill>
                      </a:tcPr>
                    </a:tc>
                    <a:extLst>
                      <a:ext uri="{0D108BD9-81ED-4DB2-BD59-A6C34878D82A}">
                        <a16:rowId xmlns:a16="http://schemas.microsoft.com/office/drawing/2014/main" val="1500032916"/>
                      </a:ext>
                    </a:extLst>
                  </a:tr>
                </a:tbl>
              </a:graphicData>
            </a:graphic>
          </p:graphicFrame>
        </mc:Fallback>
      </mc:AlternateContent>
      <p:sp>
        <p:nvSpPr>
          <p:cNvPr id="31" name="文本框 30">
            <a:extLst>
              <a:ext uri="{FF2B5EF4-FFF2-40B4-BE49-F238E27FC236}">
                <a16:creationId xmlns:a16="http://schemas.microsoft.com/office/drawing/2014/main" id="{3863C7FF-C920-D0AC-2ADC-828512F84D51}"/>
              </a:ext>
            </a:extLst>
          </p:cNvPr>
          <p:cNvSpPr txBox="1"/>
          <p:nvPr/>
        </p:nvSpPr>
        <p:spPr>
          <a:xfrm>
            <a:off x="8916547" y="6274318"/>
            <a:ext cx="1916052" cy="369332"/>
          </a:xfrm>
          <a:prstGeom prst="rect">
            <a:avLst/>
          </a:prstGeom>
          <a:noFill/>
        </p:spPr>
        <p:txBody>
          <a:bodyPr wrap="square" rtlCol="0">
            <a:spAutoFit/>
          </a:bodyPr>
          <a:lstStyle/>
          <a:p>
            <a:r>
              <a:rPr kumimoji="1" lang="en-US" altLang="zh-CN" b="1" dirty="0"/>
              <a:t>Power</a:t>
            </a:r>
            <a:r>
              <a:rPr kumimoji="1" lang="zh-CN" altLang="en-US" b="1" dirty="0"/>
              <a:t> </a:t>
            </a:r>
            <a:r>
              <a:rPr kumimoji="1" lang="en-US" altLang="zh-CN" b="1" dirty="0"/>
              <a:t>supply</a:t>
            </a:r>
            <a:endParaRPr kumimoji="1" lang="zh-CN" altLang="en-US" b="1" dirty="0"/>
          </a:p>
        </p:txBody>
      </p:sp>
      <p:sp>
        <p:nvSpPr>
          <p:cNvPr id="32" name="右箭头 31">
            <a:extLst>
              <a:ext uri="{FF2B5EF4-FFF2-40B4-BE49-F238E27FC236}">
                <a16:creationId xmlns:a16="http://schemas.microsoft.com/office/drawing/2014/main" id="{FBED68B2-B675-DB39-2CE6-4B38E223B4AF}"/>
              </a:ext>
            </a:extLst>
          </p:cNvPr>
          <p:cNvSpPr/>
          <p:nvPr/>
        </p:nvSpPr>
        <p:spPr>
          <a:xfrm flipV="1">
            <a:off x="5588923" y="3339419"/>
            <a:ext cx="504789" cy="2085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mc:AlternateContent xmlns:mc="http://schemas.openxmlformats.org/markup-compatibility/2006" xmlns:a14="http://schemas.microsoft.com/office/drawing/2010/main">
        <mc:Choice Requires="a14">
          <p:sp>
            <p:nvSpPr>
              <p:cNvPr id="77" name="文本框 76">
                <a:extLst>
                  <a:ext uri="{FF2B5EF4-FFF2-40B4-BE49-F238E27FC236}">
                    <a16:creationId xmlns:a16="http://schemas.microsoft.com/office/drawing/2014/main" id="{CEDF1C2F-8A14-7643-53D2-C7D550B3FE4A}"/>
                  </a:ext>
                </a:extLst>
              </p:cNvPr>
              <p:cNvSpPr txBox="1"/>
              <p:nvPr/>
            </p:nvSpPr>
            <p:spPr>
              <a:xfrm>
                <a:off x="8285759" y="2998394"/>
                <a:ext cx="687206" cy="38286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zh-CN" altLang="en-US" i="1" smtClean="0">
                              <a:solidFill>
                                <a:srgbClr val="836967"/>
                              </a:solidFill>
                              <a:latin typeface="Cambria Math" panose="02040503050406030204" pitchFamily="18" charset="0"/>
                            </a:rPr>
                          </m:ctrlPr>
                        </m:sSubSupPr>
                        <m:e>
                          <m:r>
                            <a:rPr lang="zh-CN" altLang="en-US" b="0" i="1">
                              <a:latin typeface="Cambria Math" panose="02040503050406030204" pitchFamily="18" charset="0"/>
                            </a:rPr>
                            <m:t>𝑃</m:t>
                          </m:r>
                        </m:e>
                        <m:sub>
                          <m:r>
                            <a:rPr lang="zh-CN" altLang="en-US" b="0" i="1">
                              <a:latin typeface="Cambria Math" panose="02040503050406030204" pitchFamily="18" charset="0"/>
                            </a:rPr>
                            <m:t>𝑡</m:t>
                          </m:r>
                        </m:sub>
                        <m:sup>
                          <m:r>
                            <a:rPr lang="zh-CN" altLang="en-US" b="0" i="1">
                              <a:latin typeface="Cambria Math" panose="02040503050406030204" pitchFamily="18" charset="0"/>
                            </a:rPr>
                            <m:t>𝑠𝑜𝑙𝑎𝑟</m:t>
                          </m:r>
                        </m:sup>
                      </m:sSubSup>
                    </m:oMath>
                  </m:oMathPara>
                </a14:m>
                <a:endParaRPr lang="zh-CN" altLang="en-US" dirty="0"/>
              </a:p>
            </p:txBody>
          </p:sp>
        </mc:Choice>
        <mc:Fallback xmlns="">
          <p:sp>
            <p:nvSpPr>
              <p:cNvPr id="77" name="文本框 76">
                <a:extLst>
                  <a:ext uri="{FF2B5EF4-FFF2-40B4-BE49-F238E27FC236}">
                    <a16:creationId xmlns:a16="http://schemas.microsoft.com/office/drawing/2014/main" id="{CEDF1C2F-8A14-7643-53D2-C7D550B3FE4A}"/>
                  </a:ext>
                </a:extLst>
              </p:cNvPr>
              <p:cNvSpPr txBox="1">
                <a:spLocks noRot="1" noChangeAspect="1" noMove="1" noResize="1" noEditPoints="1" noAdjustHandles="1" noChangeArrowheads="1" noChangeShapeType="1" noTextEdit="1"/>
              </p:cNvSpPr>
              <p:nvPr/>
            </p:nvSpPr>
            <p:spPr>
              <a:xfrm>
                <a:off x="8285759" y="2998394"/>
                <a:ext cx="687206" cy="382862"/>
              </a:xfrm>
              <a:prstGeom prst="rect">
                <a:avLst/>
              </a:prstGeom>
              <a:blipFill>
                <a:blip r:embed="rId10"/>
                <a:stretch>
                  <a:fillRect r="-727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6" name="文本框 85">
                <a:extLst>
                  <a:ext uri="{FF2B5EF4-FFF2-40B4-BE49-F238E27FC236}">
                    <a16:creationId xmlns:a16="http://schemas.microsoft.com/office/drawing/2014/main" id="{EC84FC82-9BF9-A7C8-1854-24A61A7CE253}"/>
                  </a:ext>
                </a:extLst>
              </p:cNvPr>
              <p:cNvSpPr txBox="1"/>
              <p:nvPr/>
            </p:nvSpPr>
            <p:spPr>
              <a:xfrm>
                <a:off x="8264957" y="4699023"/>
                <a:ext cx="791016" cy="4296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zh-CN" altLang="en-US" i="1" smtClean="0">
                              <a:solidFill>
                                <a:srgbClr val="836967"/>
                              </a:solidFill>
                              <a:latin typeface="Cambria Math" panose="02040503050406030204" pitchFamily="18" charset="0"/>
                            </a:rPr>
                          </m:ctrlPr>
                        </m:sSubSupPr>
                        <m:e>
                          <m:r>
                            <a:rPr lang="zh-CN" altLang="en-US" i="1">
                              <a:latin typeface="Cambria Math" panose="02040503050406030204" pitchFamily="18" charset="0"/>
                            </a:rPr>
                            <m:t>𝑃</m:t>
                          </m:r>
                        </m:e>
                        <m:sub>
                          <m:r>
                            <a:rPr lang="zh-CN" altLang="en-US" i="1">
                              <a:latin typeface="Cambria Math" panose="02040503050406030204" pitchFamily="18" charset="0"/>
                            </a:rPr>
                            <m:t>𝑡</m:t>
                          </m:r>
                        </m:sub>
                        <m:sup>
                          <m:r>
                            <a:rPr lang="zh-CN" altLang="en-US" i="1">
                              <a:latin typeface="Cambria Math" panose="02040503050406030204" pitchFamily="18" charset="0"/>
                            </a:rPr>
                            <m:t>𝑔𝑟𝑖𝑑</m:t>
                          </m:r>
                        </m:sup>
                      </m:sSubSup>
                    </m:oMath>
                  </m:oMathPara>
                </a14:m>
                <a:endParaRPr lang="zh-CN" altLang="en-US" dirty="0"/>
              </a:p>
            </p:txBody>
          </p:sp>
        </mc:Choice>
        <mc:Fallback xmlns="">
          <p:sp>
            <p:nvSpPr>
              <p:cNvPr id="86" name="文本框 85">
                <a:extLst>
                  <a:ext uri="{FF2B5EF4-FFF2-40B4-BE49-F238E27FC236}">
                    <a16:creationId xmlns:a16="http://schemas.microsoft.com/office/drawing/2014/main" id="{EC84FC82-9BF9-A7C8-1854-24A61A7CE253}"/>
                  </a:ext>
                </a:extLst>
              </p:cNvPr>
              <p:cNvSpPr txBox="1">
                <a:spLocks noRot="1" noChangeAspect="1" noMove="1" noResize="1" noEditPoints="1" noAdjustHandles="1" noChangeArrowheads="1" noChangeShapeType="1" noTextEdit="1"/>
              </p:cNvSpPr>
              <p:nvPr/>
            </p:nvSpPr>
            <p:spPr>
              <a:xfrm>
                <a:off x="8264957" y="4699023"/>
                <a:ext cx="791016" cy="429605"/>
              </a:xfrm>
              <a:prstGeom prst="rect">
                <a:avLst/>
              </a:prstGeom>
              <a:blipFill>
                <a:blip r:embed="rId11"/>
                <a:stretch>
                  <a:fillRect b="-294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8" name="文本框 87">
                <a:extLst>
                  <a:ext uri="{FF2B5EF4-FFF2-40B4-BE49-F238E27FC236}">
                    <a16:creationId xmlns:a16="http://schemas.microsoft.com/office/drawing/2014/main" id="{5D87EB61-1B4C-4BB9-DE76-E578F99360DA}"/>
                  </a:ext>
                </a:extLst>
              </p:cNvPr>
              <p:cNvSpPr txBox="1"/>
              <p:nvPr/>
            </p:nvSpPr>
            <p:spPr>
              <a:xfrm>
                <a:off x="8304559" y="1231876"/>
                <a:ext cx="751414" cy="37837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zh-CN" altLang="en-US" i="1" smtClean="0">
                              <a:solidFill>
                                <a:srgbClr val="836967"/>
                              </a:solidFill>
                              <a:latin typeface="Cambria Math" panose="02040503050406030204" pitchFamily="18" charset="0"/>
                            </a:rPr>
                          </m:ctrlPr>
                        </m:sSubSupPr>
                        <m:e>
                          <m:r>
                            <a:rPr lang="zh-CN" altLang="en-US" i="1">
                              <a:latin typeface="Cambria Math" panose="02040503050406030204" pitchFamily="18" charset="0"/>
                            </a:rPr>
                            <m:t>𝛽</m:t>
                          </m:r>
                          <m:r>
                            <a:rPr lang="zh-CN" altLang="en-US" i="1">
                              <a:latin typeface="Cambria Math" panose="02040503050406030204" pitchFamily="18" charset="0"/>
                            </a:rPr>
                            <m:t>𝐷</m:t>
                          </m:r>
                        </m:e>
                        <m:sub>
                          <m:r>
                            <a:rPr lang="zh-CN" altLang="en-US" i="1">
                              <a:latin typeface="Cambria Math" panose="02040503050406030204" pitchFamily="18" charset="0"/>
                            </a:rPr>
                            <m:t>𝑡</m:t>
                          </m:r>
                        </m:sub>
                        <m:sup>
                          <m:r>
                            <a:rPr lang="zh-CN" altLang="en-US" i="1">
                              <a:latin typeface="Cambria Math" panose="02040503050406030204" pitchFamily="18" charset="0"/>
                            </a:rPr>
                            <m:t>𝑑𝑐</m:t>
                          </m:r>
                        </m:sup>
                      </m:sSubSup>
                    </m:oMath>
                  </m:oMathPara>
                </a14:m>
                <a:endParaRPr lang="zh-CN" altLang="en-US" dirty="0"/>
              </a:p>
            </p:txBody>
          </p:sp>
        </mc:Choice>
        <mc:Fallback xmlns="">
          <p:sp>
            <p:nvSpPr>
              <p:cNvPr id="88" name="文本框 87">
                <a:extLst>
                  <a:ext uri="{FF2B5EF4-FFF2-40B4-BE49-F238E27FC236}">
                    <a16:creationId xmlns:a16="http://schemas.microsoft.com/office/drawing/2014/main" id="{5D87EB61-1B4C-4BB9-DE76-E578F99360DA}"/>
                  </a:ext>
                </a:extLst>
              </p:cNvPr>
              <p:cNvSpPr txBox="1">
                <a:spLocks noRot="1" noChangeAspect="1" noMove="1" noResize="1" noEditPoints="1" noAdjustHandles="1" noChangeArrowheads="1" noChangeShapeType="1" noTextEdit="1"/>
              </p:cNvSpPr>
              <p:nvPr/>
            </p:nvSpPr>
            <p:spPr>
              <a:xfrm>
                <a:off x="8304559" y="1231876"/>
                <a:ext cx="751414" cy="378373"/>
              </a:xfrm>
              <a:prstGeom prst="rect">
                <a:avLst/>
              </a:prstGeom>
              <a:blipFill>
                <a:blip r:embed="rId12"/>
                <a:stretch>
                  <a:fillRect b="-1612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0" name="文本框 89">
                <a:extLst>
                  <a:ext uri="{FF2B5EF4-FFF2-40B4-BE49-F238E27FC236}">
                    <a16:creationId xmlns:a16="http://schemas.microsoft.com/office/drawing/2014/main" id="{A924F85E-5A42-8792-EE25-ADDA5D81052E}"/>
                  </a:ext>
                </a:extLst>
              </p:cNvPr>
              <p:cNvSpPr txBox="1"/>
              <p:nvPr/>
            </p:nvSpPr>
            <p:spPr>
              <a:xfrm>
                <a:off x="9907136" y="2299257"/>
                <a:ext cx="751414" cy="37837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zh-CN" altLang="en-US" i="1" smtClean="0">
                              <a:solidFill>
                                <a:srgbClr val="00B050"/>
                              </a:solidFill>
                              <a:latin typeface="Cambria Math" panose="02040503050406030204" pitchFamily="18" charset="0"/>
                            </a:rPr>
                          </m:ctrlPr>
                        </m:sSubSupPr>
                        <m:e>
                          <m:r>
                            <a:rPr lang="zh-CN" altLang="en-US" i="1">
                              <a:solidFill>
                                <a:srgbClr val="00B050"/>
                              </a:solidFill>
                              <a:latin typeface="Cambria Math" panose="02040503050406030204" pitchFamily="18" charset="0"/>
                            </a:rPr>
                            <m:t>𝑅</m:t>
                          </m:r>
                        </m:e>
                        <m:sub>
                          <m:r>
                            <a:rPr lang="zh-CN" altLang="en-US" i="1">
                              <a:solidFill>
                                <a:srgbClr val="00B050"/>
                              </a:solidFill>
                              <a:latin typeface="Cambria Math" panose="02040503050406030204" pitchFamily="18" charset="0"/>
                            </a:rPr>
                            <m:t>𝑡</m:t>
                          </m:r>
                        </m:sub>
                        <m:sup>
                          <m:r>
                            <a:rPr lang="zh-CN" altLang="en-US" i="1">
                              <a:solidFill>
                                <a:srgbClr val="00B050"/>
                              </a:solidFill>
                              <a:latin typeface="Cambria Math" panose="02040503050406030204" pitchFamily="18" charset="0"/>
                            </a:rPr>
                            <m:t>𝑠𝑜𝑙𝑎𝑟</m:t>
                          </m:r>
                        </m:sup>
                      </m:sSubSup>
                    </m:oMath>
                  </m:oMathPara>
                </a14:m>
                <a:endParaRPr lang="zh-CN" altLang="en-US" dirty="0">
                  <a:solidFill>
                    <a:srgbClr val="00B050"/>
                  </a:solidFill>
                </a:endParaRPr>
              </a:p>
            </p:txBody>
          </p:sp>
        </mc:Choice>
        <mc:Fallback xmlns="">
          <p:sp>
            <p:nvSpPr>
              <p:cNvPr id="90" name="文本框 89">
                <a:extLst>
                  <a:ext uri="{FF2B5EF4-FFF2-40B4-BE49-F238E27FC236}">
                    <a16:creationId xmlns:a16="http://schemas.microsoft.com/office/drawing/2014/main" id="{A924F85E-5A42-8792-EE25-ADDA5D81052E}"/>
                  </a:ext>
                </a:extLst>
              </p:cNvPr>
              <p:cNvSpPr txBox="1">
                <a:spLocks noRot="1" noChangeAspect="1" noMove="1" noResize="1" noEditPoints="1" noAdjustHandles="1" noChangeArrowheads="1" noChangeShapeType="1" noTextEdit="1"/>
              </p:cNvSpPr>
              <p:nvPr/>
            </p:nvSpPr>
            <p:spPr>
              <a:xfrm>
                <a:off x="9907136" y="2299257"/>
                <a:ext cx="751414" cy="378373"/>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2" name="文本框 91">
                <a:extLst>
                  <a:ext uri="{FF2B5EF4-FFF2-40B4-BE49-F238E27FC236}">
                    <a16:creationId xmlns:a16="http://schemas.microsoft.com/office/drawing/2014/main" id="{A9A194E2-A467-6C59-7E8E-99779C0E7711}"/>
                  </a:ext>
                </a:extLst>
              </p:cNvPr>
              <p:cNvSpPr txBox="1"/>
              <p:nvPr/>
            </p:nvSpPr>
            <p:spPr>
              <a:xfrm>
                <a:off x="9807884" y="4078995"/>
                <a:ext cx="1024715" cy="37837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zh-CN" altLang="en-US" i="1" smtClean="0">
                              <a:solidFill>
                                <a:srgbClr val="FF9900"/>
                              </a:solidFill>
                              <a:latin typeface="Cambria Math" panose="02040503050406030204" pitchFamily="18" charset="0"/>
                            </a:rPr>
                          </m:ctrlPr>
                        </m:sSubSupPr>
                        <m:e>
                          <m:r>
                            <a:rPr lang="zh-CN" altLang="en-US" i="1">
                              <a:solidFill>
                                <a:srgbClr val="FF9900"/>
                              </a:solidFill>
                              <a:latin typeface="Cambria Math" panose="02040503050406030204" pitchFamily="18" charset="0"/>
                            </a:rPr>
                            <m:t>𝑊</m:t>
                          </m:r>
                        </m:e>
                        <m:sub>
                          <m:r>
                            <a:rPr lang="zh-CN" altLang="en-US" i="1">
                              <a:solidFill>
                                <a:srgbClr val="FF9900"/>
                              </a:solidFill>
                              <a:latin typeface="Cambria Math" panose="02040503050406030204" pitchFamily="18" charset="0"/>
                            </a:rPr>
                            <m:t>𝑡</m:t>
                          </m:r>
                        </m:sub>
                        <m:sup>
                          <m:r>
                            <a:rPr lang="zh-CN" altLang="en-US" i="1">
                              <a:solidFill>
                                <a:srgbClr val="FF9900"/>
                              </a:solidFill>
                              <a:latin typeface="Cambria Math" panose="02040503050406030204" pitchFamily="18" charset="0"/>
                            </a:rPr>
                            <m:t>𝑠𝑜𝑙𝑎𝑟</m:t>
                          </m:r>
                        </m:sup>
                      </m:sSubSup>
                    </m:oMath>
                  </m:oMathPara>
                </a14:m>
                <a:endParaRPr lang="zh-CN" altLang="en-US" dirty="0"/>
              </a:p>
            </p:txBody>
          </p:sp>
        </mc:Choice>
        <mc:Fallback xmlns="">
          <p:sp>
            <p:nvSpPr>
              <p:cNvPr id="92" name="文本框 91">
                <a:extLst>
                  <a:ext uri="{FF2B5EF4-FFF2-40B4-BE49-F238E27FC236}">
                    <a16:creationId xmlns:a16="http://schemas.microsoft.com/office/drawing/2014/main" id="{A9A194E2-A467-6C59-7E8E-99779C0E7711}"/>
                  </a:ext>
                </a:extLst>
              </p:cNvPr>
              <p:cNvSpPr txBox="1">
                <a:spLocks noRot="1" noChangeAspect="1" noMove="1" noResize="1" noEditPoints="1" noAdjustHandles="1" noChangeArrowheads="1" noChangeShapeType="1" noTextEdit="1"/>
              </p:cNvSpPr>
              <p:nvPr/>
            </p:nvSpPr>
            <p:spPr>
              <a:xfrm>
                <a:off x="9807884" y="4078995"/>
                <a:ext cx="1024715" cy="378373"/>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4" name="文本框 93">
                <a:extLst>
                  <a:ext uri="{FF2B5EF4-FFF2-40B4-BE49-F238E27FC236}">
                    <a16:creationId xmlns:a16="http://schemas.microsoft.com/office/drawing/2014/main" id="{A6B619BF-C2F2-BD0D-A6B1-16FC9F3653A9}"/>
                  </a:ext>
                </a:extLst>
              </p:cNvPr>
              <p:cNvSpPr txBox="1"/>
              <p:nvPr/>
            </p:nvSpPr>
            <p:spPr>
              <a:xfrm>
                <a:off x="10681526" y="4669567"/>
                <a:ext cx="751414" cy="4296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zh-CN" altLang="en-US" i="1" smtClean="0">
                              <a:solidFill>
                                <a:srgbClr val="00B050"/>
                              </a:solidFill>
                              <a:latin typeface="Cambria Math" panose="02040503050406030204" pitchFamily="18" charset="0"/>
                            </a:rPr>
                          </m:ctrlPr>
                        </m:sSubSupPr>
                        <m:e>
                          <m:r>
                            <a:rPr lang="zh-CN" altLang="en-US" i="1">
                              <a:solidFill>
                                <a:srgbClr val="00B050"/>
                              </a:solidFill>
                              <a:latin typeface="Cambria Math" panose="02040503050406030204" pitchFamily="18" charset="0"/>
                            </a:rPr>
                            <m:t>𝑅</m:t>
                          </m:r>
                        </m:e>
                        <m:sub>
                          <m:r>
                            <a:rPr lang="zh-CN" altLang="en-US" i="1">
                              <a:solidFill>
                                <a:srgbClr val="00B050"/>
                              </a:solidFill>
                              <a:latin typeface="Cambria Math" panose="02040503050406030204" pitchFamily="18" charset="0"/>
                            </a:rPr>
                            <m:t>𝑡</m:t>
                          </m:r>
                        </m:sub>
                        <m:sup>
                          <m:r>
                            <a:rPr lang="zh-CN" altLang="en-US" i="1">
                              <a:solidFill>
                                <a:srgbClr val="00B050"/>
                              </a:solidFill>
                              <a:latin typeface="Cambria Math" panose="02040503050406030204" pitchFamily="18" charset="0"/>
                            </a:rPr>
                            <m:t>𝑔𝑟𝑖𝑑</m:t>
                          </m:r>
                        </m:sup>
                      </m:sSubSup>
                    </m:oMath>
                  </m:oMathPara>
                </a14:m>
                <a:endParaRPr lang="zh-CN" altLang="en-US" dirty="0"/>
              </a:p>
            </p:txBody>
          </p:sp>
        </mc:Choice>
        <mc:Fallback xmlns="">
          <p:sp>
            <p:nvSpPr>
              <p:cNvPr id="94" name="文本框 93">
                <a:extLst>
                  <a:ext uri="{FF2B5EF4-FFF2-40B4-BE49-F238E27FC236}">
                    <a16:creationId xmlns:a16="http://schemas.microsoft.com/office/drawing/2014/main" id="{A6B619BF-C2F2-BD0D-A6B1-16FC9F3653A9}"/>
                  </a:ext>
                </a:extLst>
              </p:cNvPr>
              <p:cNvSpPr txBox="1">
                <a:spLocks noRot="1" noChangeAspect="1" noMove="1" noResize="1" noEditPoints="1" noAdjustHandles="1" noChangeArrowheads="1" noChangeShapeType="1" noTextEdit="1"/>
              </p:cNvSpPr>
              <p:nvPr/>
            </p:nvSpPr>
            <p:spPr>
              <a:xfrm>
                <a:off x="10681526" y="4669567"/>
                <a:ext cx="751414" cy="429605"/>
              </a:xfrm>
              <a:prstGeom prst="rect">
                <a:avLst/>
              </a:prstGeom>
              <a:blipFill>
                <a:blip r:embed="rId15"/>
                <a:stretch>
                  <a:fillRect/>
                </a:stretch>
              </a:blipFill>
            </p:spPr>
            <p:txBody>
              <a:bodyPr/>
              <a:lstStyle/>
              <a:p>
                <a:r>
                  <a:rPr lang="zh-CN" altLang="en-US">
                    <a:noFill/>
                  </a:rPr>
                  <a:t> </a:t>
                </a:r>
              </a:p>
            </p:txBody>
          </p:sp>
        </mc:Fallback>
      </mc:AlternateContent>
      <p:cxnSp>
        <p:nvCxnSpPr>
          <p:cNvPr id="96" name="肘形连接符 95">
            <a:extLst>
              <a:ext uri="{FF2B5EF4-FFF2-40B4-BE49-F238E27FC236}">
                <a16:creationId xmlns:a16="http://schemas.microsoft.com/office/drawing/2014/main" id="{C6D2178B-DE54-B58E-8568-3A2E83F71194}"/>
              </a:ext>
            </a:extLst>
          </p:cNvPr>
          <p:cNvCxnSpPr>
            <a:cxnSpLocks/>
            <a:stCxn id="1026" idx="3"/>
            <a:endCxn id="110" idx="3"/>
          </p:cNvCxnSpPr>
          <p:nvPr/>
        </p:nvCxnSpPr>
        <p:spPr>
          <a:xfrm flipV="1">
            <a:off x="10522842" y="1597348"/>
            <a:ext cx="23443" cy="3501799"/>
          </a:xfrm>
          <a:prstGeom prst="bentConnector3">
            <a:avLst>
              <a:gd name="adj1" fmla="val 4670929"/>
            </a:avLst>
          </a:prstGeom>
          <a:ln w="254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肘形连接符 100">
            <a:extLst>
              <a:ext uri="{FF2B5EF4-FFF2-40B4-BE49-F238E27FC236}">
                <a16:creationId xmlns:a16="http://schemas.microsoft.com/office/drawing/2014/main" id="{819ECD40-945D-B34C-36C2-C7C4327945DC}"/>
              </a:ext>
            </a:extLst>
          </p:cNvPr>
          <p:cNvCxnSpPr>
            <a:cxnSpLocks/>
            <a:stCxn id="110" idx="0"/>
            <a:endCxn id="1026" idx="2"/>
          </p:cNvCxnSpPr>
          <p:nvPr/>
        </p:nvCxnSpPr>
        <p:spPr>
          <a:xfrm rot="16200000" flipH="1">
            <a:off x="7512851" y="3345157"/>
            <a:ext cx="4533089" cy="3588"/>
          </a:xfrm>
          <a:prstGeom prst="bentConnector5">
            <a:avLst>
              <a:gd name="adj1" fmla="val -5043"/>
              <a:gd name="adj2" fmla="val 59850223"/>
              <a:gd name="adj3" fmla="val 105043"/>
            </a:avLst>
          </a:prstGeom>
          <a:ln w="25400">
            <a:solidFill>
              <a:srgbClr val="FF99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1" name="文本框 110">
                <a:extLst>
                  <a:ext uri="{FF2B5EF4-FFF2-40B4-BE49-F238E27FC236}">
                    <a16:creationId xmlns:a16="http://schemas.microsoft.com/office/drawing/2014/main" id="{C4F04691-762C-37F1-60A0-18978A4C10EE}"/>
                  </a:ext>
                </a:extLst>
              </p:cNvPr>
              <p:cNvSpPr txBox="1"/>
              <p:nvPr/>
            </p:nvSpPr>
            <p:spPr>
              <a:xfrm>
                <a:off x="10658550" y="5404043"/>
                <a:ext cx="751414" cy="4296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zh-CN" altLang="en-US" i="1" smtClean="0">
                              <a:solidFill>
                                <a:srgbClr val="FF9900"/>
                              </a:solidFill>
                              <a:latin typeface="Cambria Math" panose="02040503050406030204" pitchFamily="18" charset="0"/>
                            </a:rPr>
                          </m:ctrlPr>
                        </m:sSubSupPr>
                        <m:e>
                          <m:r>
                            <a:rPr lang="zh-CN" altLang="en-US" i="1">
                              <a:solidFill>
                                <a:srgbClr val="FF9900"/>
                              </a:solidFill>
                              <a:latin typeface="Cambria Math" panose="02040503050406030204" pitchFamily="18" charset="0"/>
                            </a:rPr>
                            <m:t>𝛽</m:t>
                          </m:r>
                          <m:r>
                            <a:rPr lang="zh-CN" altLang="en-US" i="1">
                              <a:solidFill>
                                <a:srgbClr val="FF9900"/>
                              </a:solidFill>
                              <a:latin typeface="Cambria Math" panose="02040503050406030204" pitchFamily="18" charset="0"/>
                            </a:rPr>
                            <m:t>𝐷</m:t>
                          </m:r>
                        </m:e>
                        <m:sub>
                          <m:r>
                            <a:rPr lang="zh-CN" altLang="en-US" i="1">
                              <a:solidFill>
                                <a:srgbClr val="FF9900"/>
                              </a:solidFill>
                              <a:latin typeface="Cambria Math" panose="02040503050406030204" pitchFamily="18" charset="0"/>
                            </a:rPr>
                            <m:t>𝑡</m:t>
                          </m:r>
                        </m:sub>
                        <m:sup>
                          <m:r>
                            <a:rPr lang="zh-CN" altLang="en-US" i="1">
                              <a:solidFill>
                                <a:srgbClr val="FF9900"/>
                              </a:solidFill>
                              <a:latin typeface="Cambria Math" panose="02040503050406030204" pitchFamily="18" charset="0"/>
                            </a:rPr>
                            <m:t>𝑔𝑟𝑖𝑑</m:t>
                          </m:r>
                        </m:sup>
                      </m:sSubSup>
                    </m:oMath>
                  </m:oMathPara>
                </a14:m>
                <a:endParaRPr lang="zh-CN" altLang="en-US" dirty="0"/>
              </a:p>
            </p:txBody>
          </p:sp>
        </mc:Choice>
        <mc:Fallback xmlns="">
          <p:sp>
            <p:nvSpPr>
              <p:cNvPr id="111" name="文本框 110">
                <a:extLst>
                  <a:ext uri="{FF2B5EF4-FFF2-40B4-BE49-F238E27FC236}">
                    <a16:creationId xmlns:a16="http://schemas.microsoft.com/office/drawing/2014/main" id="{C4F04691-762C-37F1-60A0-18978A4C10EE}"/>
                  </a:ext>
                </a:extLst>
              </p:cNvPr>
              <p:cNvSpPr txBox="1">
                <a:spLocks noRot="1" noChangeAspect="1" noMove="1" noResize="1" noEditPoints="1" noAdjustHandles="1" noChangeArrowheads="1" noChangeShapeType="1" noTextEdit="1"/>
              </p:cNvSpPr>
              <p:nvPr/>
            </p:nvSpPr>
            <p:spPr>
              <a:xfrm>
                <a:off x="10658550" y="5404043"/>
                <a:ext cx="751414" cy="429605"/>
              </a:xfrm>
              <a:prstGeom prst="rect">
                <a:avLst/>
              </a:prstGeom>
              <a:blipFill>
                <a:blip r:embed="rId16"/>
                <a:stretch>
                  <a:fillRect l="-3333" r="-11667" b="-8571"/>
                </a:stretch>
              </a:blipFill>
            </p:spPr>
            <p:txBody>
              <a:bodyPr/>
              <a:lstStyle/>
              <a:p>
                <a:r>
                  <a:rPr lang="zh-CN" altLang="en-US">
                    <a:noFill/>
                  </a:rPr>
                  <a:t> </a:t>
                </a:r>
              </a:p>
            </p:txBody>
          </p:sp>
        </mc:Fallback>
      </mc:AlternateContent>
      <p:pic>
        <p:nvPicPr>
          <p:cNvPr id="1024" name="Picture 4" descr="Utility-scale photovoltaic arrays are an economic investment across most of the United States when health and climate benefits are taken into account, concludes an analysis by MITEI postdoc Patrick Brown and Senior Lecturer Francis O’Sullivan. Their results show the importance of providing accurate price signals to generators and consumers and of adopting policies that reward installation of sol...">
            <a:extLst>
              <a:ext uri="{FF2B5EF4-FFF2-40B4-BE49-F238E27FC236}">
                <a16:creationId xmlns:a16="http://schemas.microsoft.com/office/drawing/2014/main" id="{6D5B2DC2-2F37-B728-8229-81CE4ED5992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54149" y="2945211"/>
            <a:ext cx="1507469" cy="9675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9858633"/>
      </p:ext>
    </p:extLst>
  </p:cSld>
  <p:clrMapOvr>
    <a:masterClrMapping/>
  </p:clrMapOvr>
  <p:transition>
    <p:dissolv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E8D4026B-A7A1-D541-4BBE-5024D1EC3736}"/>
              </a:ext>
            </a:extLst>
          </p:cNvPr>
          <p:cNvSpPr>
            <a:spLocks noGrp="1"/>
          </p:cNvSpPr>
          <p:nvPr>
            <p:ph type="title"/>
          </p:nvPr>
        </p:nvSpPr>
        <p:spPr/>
        <p:txBody>
          <a:bodyPr/>
          <a:lstStyle/>
          <a:p>
            <a:r>
              <a:rPr lang="en-US" altLang="zh-CN" dirty="0"/>
              <a:t>Energy</a:t>
            </a:r>
            <a:r>
              <a:rPr lang="zh-CN" altLang="en-US" dirty="0"/>
              <a:t> </a:t>
            </a:r>
            <a:r>
              <a:rPr lang="en-US" altLang="zh-CN" dirty="0"/>
              <a:t>dispatch</a:t>
            </a:r>
            <a:endParaRPr lang="zh-CN" altLang="en-US" dirty="0"/>
          </a:p>
        </p:txBody>
      </p:sp>
      <p:pic>
        <p:nvPicPr>
          <p:cNvPr id="4" name="Google Shape;64;p1" descr="徽标&#10;&#10;描述已自动生成">
            <a:extLst>
              <a:ext uri="{FF2B5EF4-FFF2-40B4-BE49-F238E27FC236}">
                <a16:creationId xmlns:a16="http://schemas.microsoft.com/office/drawing/2014/main" id="{F08F94F3-4DF0-3EF8-2AD1-11FE527C0E39}"/>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sp>
        <p:nvSpPr>
          <p:cNvPr id="9" name="文本框 8">
            <a:extLst>
              <a:ext uri="{FF2B5EF4-FFF2-40B4-BE49-F238E27FC236}">
                <a16:creationId xmlns:a16="http://schemas.microsoft.com/office/drawing/2014/main" id="{60DF0AAF-B816-96E3-B44D-45D59B7884BE}"/>
              </a:ext>
            </a:extLst>
          </p:cNvPr>
          <p:cNvSpPr txBox="1"/>
          <p:nvPr/>
        </p:nvSpPr>
        <p:spPr>
          <a:xfrm>
            <a:off x="669924" y="1208184"/>
            <a:ext cx="1814920" cy="338554"/>
          </a:xfrm>
          <a:prstGeom prst="rect">
            <a:avLst/>
          </a:prstGeom>
          <a:noFill/>
        </p:spPr>
        <p:txBody>
          <a:bodyPr wrap="none" rtlCol="0">
            <a:spAutoFit/>
          </a:bodyPr>
          <a:lstStyle/>
          <a:p>
            <a:r>
              <a:rPr kumimoji="1" lang="en-US" altLang="zh-CN" sz="1600" dirty="0"/>
              <a:t>Objective</a:t>
            </a:r>
            <a:r>
              <a:rPr kumimoji="1" lang="zh-CN" altLang="en-US" sz="1600" dirty="0"/>
              <a:t> </a:t>
            </a:r>
            <a:r>
              <a:rPr kumimoji="1" lang="en-US" altLang="zh-CN" sz="1600" dirty="0"/>
              <a:t>function</a:t>
            </a:r>
            <a:endParaRPr kumimoji="1" lang="zh-CN" altLang="en-US" sz="1600" dirty="0"/>
          </a:p>
        </p:txBody>
      </p:sp>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873DA448-D0DF-A0EA-9BD7-F6877D1D0C0A}"/>
                  </a:ext>
                </a:extLst>
              </p:cNvPr>
              <p:cNvSpPr txBox="1"/>
              <p:nvPr/>
            </p:nvSpPr>
            <p:spPr>
              <a:xfrm>
                <a:off x="2545376" y="2009745"/>
                <a:ext cx="943976" cy="69737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1600" b="0" i="1" smtClean="0">
                          <a:latin typeface="Cambria Math" panose="02040503050406030204" pitchFamily="18" charset="0"/>
                        </a:rPr>
                        <m:t>𝑚𝑖𝑛</m:t>
                      </m:r>
                      <m:nary>
                        <m:naryPr>
                          <m:chr m:val="∑"/>
                          <m:ctrlPr>
                            <a:rPr kumimoji="1" lang="en-US" altLang="zh-CN" sz="1600" b="0" i="1" smtClean="0">
                              <a:latin typeface="Cambria Math" panose="02040503050406030204" pitchFamily="18" charset="0"/>
                            </a:rPr>
                          </m:ctrlPr>
                        </m:naryPr>
                        <m:sub>
                          <m:r>
                            <m:rPr>
                              <m:brk m:alnAt="23"/>
                            </m:rPr>
                            <a:rPr kumimoji="1" lang="en-US" altLang="zh-CN" sz="1600" b="0" i="1" smtClean="0">
                              <a:latin typeface="Cambria Math" panose="02040503050406030204" pitchFamily="18" charset="0"/>
                            </a:rPr>
                            <m:t>𝑡</m:t>
                          </m:r>
                          <m:r>
                            <a:rPr kumimoji="1" lang="en-US" altLang="zh-CN" sz="1600" b="0" i="1" smtClean="0">
                              <a:latin typeface="Cambria Math" panose="02040503050406030204" pitchFamily="18" charset="0"/>
                            </a:rPr>
                            <m:t>=1</m:t>
                          </m:r>
                        </m:sub>
                        <m:sup>
                          <m:r>
                            <m:rPr>
                              <m:sty m:val="p"/>
                            </m:rPr>
                            <a:rPr kumimoji="1" lang="en-US" altLang="zh-CN" sz="1600" i="1">
                              <a:latin typeface="Cambria Math" panose="02040503050406030204" pitchFamily="18" charset="0"/>
                            </a:rPr>
                            <m:t>T</m:t>
                          </m:r>
                        </m:sup>
                        <m:e>
                          <m:sSub>
                            <m:sSubPr>
                              <m:ctrlPr>
                                <a:rPr kumimoji="1" lang="en-US" altLang="zh-CN" sz="1600" b="0" i="1" smtClean="0">
                                  <a:latin typeface="Cambria Math" panose="02040503050406030204" pitchFamily="18" charset="0"/>
                                </a:rPr>
                              </m:ctrlPr>
                            </m:sSubPr>
                            <m:e>
                              <m:r>
                                <a:rPr kumimoji="1" lang="en-US" altLang="zh-CN" sz="1600" b="0" i="1" smtClean="0">
                                  <a:latin typeface="Cambria Math" panose="02040503050406030204" pitchFamily="18" charset="0"/>
                                </a:rPr>
                                <m:t>𝐶</m:t>
                              </m:r>
                            </m:e>
                            <m:sub>
                              <m:r>
                                <a:rPr kumimoji="1" lang="en-US" altLang="zh-CN" sz="1600" b="0" i="1" smtClean="0">
                                  <a:latin typeface="Cambria Math" panose="02040503050406030204" pitchFamily="18" charset="0"/>
                                </a:rPr>
                                <m:t>𝑡</m:t>
                              </m:r>
                            </m:sub>
                          </m:sSub>
                        </m:e>
                      </m:nary>
                    </m:oMath>
                  </m:oMathPara>
                </a14:m>
                <a:endParaRPr kumimoji="1" lang="zh-CN" altLang="en-US" sz="1600" dirty="0"/>
              </a:p>
            </p:txBody>
          </p:sp>
        </mc:Choice>
        <mc:Fallback xmlns="">
          <p:sp>
            <p:nvSpPr>
              <p:cNvPr id="13" name="文本框 12">
                <a:extLst>
                  <a:ext uri="{FF2B5EF4-FFF2-40B4-BE49-F238E27FC236}">
                    <a16:creationId xmlns:a16="http://schemas.microsoft.com/office/drawing/2014/main" id="{873DA448-D0DF-A0EA-9BD7-F6877D1D0C0A}"/>
                  </a:ext>
                </a:extLst>
              </p:cNvPr>
              <p:cNvSpPr txBox="1">
                <a:spLocks noRot="1" noChangeAspect="1" noMove="1" noResize="1" noEditPoints="1" noAdjustHandles="1" noChangeArrowheads="1" noChangeShapeType="1" noTextEdit="1"/>
              </p:cNvSpPr>
              <p:nvPr/>
            </p:nvSpPr>
            <p:spPr>
              <a:xfrm>
                <a:off x="2545376" y="2009745"/>
                <a:ext cx="943976" cy="697370"/>
              </a:xfrm>
              <a:prstGeom prst="rect">
                <a:avLst/>
              </a:prstGeom>
              <a:blipFill>
                <a:blip r:embed="rId4"/>
                <a:stretch>
                  <a:fillRect l="-38667" t="-112500" r="-29333" b="-17678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874010A4-AED0-90AE-B51A-6E7669FCA3F0}"/>
                  </a:ext>
                </a:extLst>
              </p:cNvPr>
              <p:cNvSpPr txBox="1"/>
              <p:nvPr/>
            </p:nvSpPr>
            <p:spPr>
              <a:xfrm>
                <a:off x="831050" y="2827047"/>
                <a:ext cx="4481163" cy="307777"/>
              </a:xfrm>
              <a:prstGeom prst="rect">
                <a:avLst/>
              </a:prstGeom>
              <a:noFill/>
            </p:spPr>
            <p:txBody>
              <a:bodyPr wrap="none" rtlCol="0">
                <a:spAutoFit/>
              </a:bodyPr>
              <a:lstStyle/>
              <a:p>
                <a14:m>
                  <m:oMath xmlns:m="http://schemas.openxmlformats.org/officeDocument/2006/math">
                    <m:sSub>
                      <m:sSubPr>
                        <m:ctrlPr>
                          <a:rPr kumimoji="1" lang="en-US" altLang="zh-CN" sz="1400" b="0" i="1" smtClean="0">
                            <a:latin typeface="Cambria Math" panose="02040503050406030204" pitchFamily="18" charset="0"/>
                          </a:rPr>
                        </m:ctrlPr>
                      </m:sSubPr>
                      <m:e>
                        <m:r>
                          <a:rPr kumimoji="1" lang="en-US" altLang="zh-CN" sz="1400" b="0" i="1" smtClean="0">
                            <a:latin typeface="Cambria Math" panose="02040503050406030204" pitchFamily="18" charset="0"/>
                          </a:rPr>
                          <m:t>𝐶</m:t>
                        </m:r>
                      </m:e>
                      <m:sub>
                        <m:r>
                          <a:rPr kumimoji="1" lang="en-US" altLang="zh-CN" sz="1400" b="0" i="1" smtClean="0">
                            <a:latin typeface="Cambria Math" panose="02040503050406030204" pitchFamily="18" charset="0"/>
                          </a:rPr>
                          <m:t>𝑡</m:t>
                        </m:r>
                      </m:sub>
                    </m:sSub>
                  </m:oMath>
                </a14:m>
                <a:r>
                  <a:rPr kumimoji="1" lang="zh-CN" altLang="en-US" sz="1400" dirty="0"/>
                  <a:t> </a:t>
                </a:r>
                <a:r>
                  <a:rPr kumimoji="1" lang="en-US" altLang="zh-CN" sz="1400" dirty="0"/>
                  <a:t>(</a:t>
                </a:r>
                <a14:m>
                  <m:oMath xmlns:m="http://schemas.openxmlformats.org/officeDocument/2006/math">
                    <m:r>
                      <a:rPr kumimoji="1" lang="zh-CN" altLang="en-US" sz="1400" i="1" dirty="0">
                        <a:latin typeface="Cambria Math" panose="02040503050406030204" pitchFamily="18" charset="0"/>
                      </a:rPr>
                      <m:t>€</m:t>
                    </m:r>
                  </m:oMath>
                </a14:m>
                <a:r>
                  <a:rPr kumimoji="1" lang="en-US" altLang="zh-CN" sz="1400" dirty="0"/>
                  <a:t>):</a:t>
                </a:r>
                <a:r>
                  <a:rPr kumimoji="1" lang="zh-CN" altLang="en-US" sz="1400" dirty="0"/>
                  <a:t> </a:t>
                </a:r>
                <a:r>
                  <a:rPr kumimoji="1" lang="en-US" altLang="zh-CN" sz="1400" dirty="0"/>
                  <a:t>electricity</a:t>
                </a:r>
                <a:r>
                  <a:rPr kumimoji="1" lang="zh-CN" altLang="en-US" sz="1400" dirty="0"/>
                  <a:t> </a:t>
                </a:r>
                <a:r>
                  <a:rPr kumimoji="1" lang="en-US" altLang="zh-CN" sz="1400" dirty="0"/>
                  <a:t>cost</a:t>
                </a:r>
                <a:r>
                  <a:rPr kumimoji="1" lang="zh-CN" altLang="en-US" sz="1400" dirty="0"/>
                  <a:t> </a:t>
                </a:r>
                <a:r>
                  <a:rPr kumimoji="1" lang="en-US" altLang="zh-CN" sz="1400" dirty="0"/>
                  <a:t>of</a:t>
                </a:r>
                <a:r>
                  <a:rPr kumimoji="1" lang="zh-CN" altLang="en-US" sz="1400" dirty="0"/>
                  <a:t> </a:t>
                </a:r>
                <a:r>
                  <a:rPr kumimoji="1" lang="en-US" altLang="zh-CN" sz="1400" dirty="0"/>
                  <a:t>each</a:t>
                </a:r>
                <a:r>
                  <a:rPr kumimoji="1" lang="zh-CN" altLang="en-US" sz="1400" dirty="0"/>
                  <a:t> </a:t>
                </a:r>
                <a:r>
                  <a:rPr kumimoji="1" lang="en-US" altLang="zh-CN" sz="1400" dirty="0"/>
                  <a:t>time</a:t>
                </a:r>
                <a:r>
                  <a:rPr kumimoji="1" lang="zh-CN" altLang="en-US" sz="1400" dirty="0"/>
                  <a:t> </a:t>
                </a:r>
                <a:r>
                  <a:rPr kumimoji="1" lang="en-US" altLang="zh-CN" sz="1400" dirty="0"/>
                  <a:t>slot</a:t>
                </a:r>
                <a:r>
                  <a:rPr kumimoji="1" lang="zh-CN" altLang="en-US" sz="1400" dirty="0"/>
                  <a:t> </a:t>
                </a:r>
                <a:r>
                  <a:rPr kumimoji="1" lang="en-US" altLang="zh-CN" sz="1400" dirty="0"/>
                  <a:t>by</a:t>
                </a:r>
                <a:r>
                  <a:rPr kumimoji="1" lang="zh-CN" altLang="en-US" sz="1400" dirty="0"/>
                  <a:t> </a:t>
                </a:r>
                <a:r>
                  <a:rPr kumimoji="1" lang="en-US" altLang="zh-CN" sz="1400" dirty="0"/>
                  <a:t>data</a:t>
                </a:r>
                <a:r>
                  <a:rPr kumimoji="1" lang="zh-CN" altLang="en-US" sz="1400" dirty="0"/>
                  <a:t> </a:t>
                </a:r>
                <a:r>
                  <a:rPr kumimoji="1" lang="en-US" altLang="zh-CN" sz="1400" dirty="0"/>
                  <a:t>center</a:t>
                </a:r>
                <a:endParaRPr kumimoji="1" lang="zh-CN" altLang="en-US" sz="1400" dirty="0"/>
              </a:p>
            </p:txBody>
          </p:sp>
        </mc:Choice>
        <mc:Fallback xmlns="">
          <p:sp>
            <p:nvSpPr>
              <p:cNvPr id="20" name="文本框 19">
                <a:extLst>
                  <a:ext uri="{FF2B5EF4-FFF2-40B4-BE49-F238E27FC236}">
                    <a16:creationId xmlns:a16="http://schemas.microsoft.com/office/drawing/2014/main" id="{874010A4-AED0-90AE-B51A-6E7669FCA3F0}"/>
                  </a:ext>
                </a:extLst>
              </p:cNvPr>
              <p:cNvSpPr txBox="1">
                <a:spLocks noRot="1" noChangeAspect="1" noMove="1" noResize="1" noEditPoints="1" noAdjustHandles="1" noChangeArrowheads="1" noChangeShapeType="1" noTextEdit="1"/>
              </p:cNvSpPr>
              <p:nvPr/>
            </p:nvSpPr>
            <p:spPr>
              <a:xfrm>
                <a:off x="831050" y="2827047"/>
                <a:ext cx="4481163" cy="307777"/>
              </a:xfrm>
              <a:prstGeom prst="rect">
                <a:avLst/>
              </a:prstGeom>
              <a:blipFill>
                <a:blip r:embed="rId5"/>
                <a:stretch>
                  <a:fillRect t="-4000" b="-24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文本框 21">
                <a:extLst>
                  <a:ext uri="{FF2B5EF4-FFF2-40B4-BE49-F238E27FC236}">
                    <a16:creationId xmlns:a16="http://schemas.microsoft.com/office/drawing/2014/main" id="{EE472ED0-77C6-0513-BDA5-E9564270980B}"/>
                  </a:ext>
                </a:extLst>
              </p:cNvPr>
              <p:cNvSpPr txBox="1"/>
              <p:nvPr/>
            </p:nvSpPr>
            <p:spPr>
              <a:xfrm>
                <a:off x="704896" y="4106746"/>
                <a:ext cx="5390893" cy="26231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1400" i="1" smtClean="0">
                              <a:latin typeface="Cambria Math" panose="02040503050406030204" pitchFamily="18" charset="0"/>
                            </a:rPr>
                          </m:ctrlPr>
                        </m:sSubPr>
                        <m:e>
                          <m:r>
                            <a:rPr kumimoji="1" lang="en-US" altLang="zh-CN" sz="1400" b="0" i="1" smtClean="0">
                              <a:latin typeface="Cambria Math" panose="02040503050406030204" pitchFamily="18" charset="0"/>
                            </a:rPr>
                            <m:t>𝐶</m:t>
                          </m:r>
                        </m:e>
                        <m:sub>
                          <m:r>
                            <a:rPr kumimoji="1" lang="en-US" altLang="zh-CN" sz="1400" b="0" i="1" smtClean="0">
                              <a:latin typeface="Cambria Math" panose="02040503050406030204" pitchFamily="18" charset="0"/>
                            </a:rPr>
                            <m:t>𝑡</m:t>
                          </m:r>
                        </m:sub>
                      </m:sSub>
                      <m:r>
                        <a:rPr kumimoji="1" lang="en-US" altLang="zh-CN" sz="1400" i="1" smtClean="0">
                          <a:latin typeface="Cambria Math" panose="02040503050406030204" pitchFamily="18" charset="0"/>
                        </a:rPr>
                        <m:t>=</m:t>
                      </m:r>
                      <m:sSubSup>
                        <m:sSubSupPr>
                          <m:ctrlPr>
                            <a:rPr kumimoji="1" lang="el-GR" altLang="zh-CN" sz="1400" i="1" smtClean="0">
                              <a:latin typeface="Cambria Math" panose="02040503050406030204" pitchFamily="18" charset="0"/>
                            </a:rPr>
                          </m:ctrlPr>
                        </m:sSubSupPr>
                        <m:e>
                          <m:r>
                            <a:rPr kumimoji="1" lang="en-US" altLang="zh-CN" sz="1400" b="0" i="1" smtClean="0">
                              <a:latin typeface="Cambria Math" panose="02040503050406030204" pitchFamily="18" charset="0"/>
                            </a:rPr>
                            <m:t>𝐺</m:t>
                          </m:r>
                        </m:e>
                        <m:sub>
                          <m:r>
                            <a:rPr kumimoji="1" lang="en-US" altLang="zh-CN" sz="1400" b="0" i="1" smtClean="0">
                              <a:latin typeface="Cambria Math" panose="02040503050406030204" pitchFamily="18" charset="0"/>
                            </a:rPr>
                            <m:t>𝑡</m:t>
                          </m:r>
                        </m:sub>
                        <m:sup>
                          <m:r>
                            <a:rPr kumimoji="1" lang="en-US" altLang="zh-CN" sz="1400" b="0" i="1" smtClean="0">
                              <a:latin typeface="Cambria Math" panose="02040503050406030204" pitchFamily="18" charset="0"/>
                            </a:rPr>
                            <m:t>𝑠𝑜𝑙𝑎𝑟</m:t>
                          </m:r>
                        </m:sup>
                      </m:sSubSup>
                      <m:r>
                        <a:rPr kumimoji="1" lang="en-US" altLang="zh-CN" sz="1400" i="1">
                          <a:latin typeface="Cambria Math" panose="02040503050406030204" pitchFamily="18" charset="0"/>
                          <a:ea typeface="Cambria Math" panose="02040503050406030204" pitchFamily="18" charset="0"/>
                        </a:rPr>
                        <m:t>∙</m:t>
                      </m:r>
                      <m:r>
                        <a:rPr kumimoji="1" lang="zh-CN" altLang="en-US" sz="1400" i="1">
                          <a:latin typeface="Cambria Math" panose="02040503050406030204" pitchFamily="18" charset="0"/>
                        </a:rPr>
                        <m:t>∆</m:t>
                      </m:r>
                      <m:r>
                        <a:rPr kumimoji="1" lang="en-US" altLang="zh-CN" sz="1400" b="0" i="1" smtClean="0">
                          <a:latin typeface="Cambria Math" panose="02040503050406030204" pitchFamily="18" charset="0"/>
                        </a:rPr>
                        <m:t>𝑇</m:t>
                      </m:r>
                      <m:r>
                        <a:rPr kumimoji="1" lang="en-US" altLang="zh-CN" sz="1400" i="1">
                          <a:latin typeface="Cambria Math" panose="02040503050406030204" pitchFamily="18" charset="0"/>
                          <a:ea typeface="Cambria Math" panose="02040503050406030204" pitchFamily="18" charset="0"/>
                        </a:rPr>
                        <m:t>∙</m:t>
                      </m:r>
                      <m:sSubSup>
                        <m:sSubSupPr>
                          <m:ctrlPr>
                            <a:rPr kumimoji="1" lang="el-GR" altLang="zh-CN" sz="1400" i="1">
                              <a:latin typeface="Cambria Math" panose="02040503050406030204" pitchFamily="18" charset="0"/>
                            </a:rPr>
                          </m:ctrlPr>
                        </m:sSubSupPr>
                        <m:e>
                          <m:r>
                            <a:rPr kumimoji="1" lang="en-US" altLang="zh-CN" sz="1400" b="0" i="1" smtClean="0">
                              <a:latin typeface="Cambria Math" panose="02040503050406030204" pitchFamily="18" charset="0"/>
                            </a:rPr>
                            <m:t>𝑄</m:t>
                          </m:r>
                        </m:e>
                        <m:sub>
                          <m:r>
                            <a:rPr kumimoji="1" lang="en-US" altLang="zh-CN" sz="1400" i="1">
                              <a:latin typeface="Cambria Math" panose="02040503050406030204" pitchFamily="18" charset="0"/>
                            </a:rPr>
                            <m:t>𝑡</m:t>
                          </m:r>
                        </m:sub>
                        <m:sup>
                          <m:r>
                            <a:rPr kumimoji="1" lang="en-US" altLang="zh-CN" sz="1400" i="1">
                              <a:latin typeface="Cambria Math" panose="02040503050406030204" pitchFamily="18" charset="0"/>
                            </a:rPr>
                            <m:t>𝑠𝑜𝑙𝑎𝑟</m:t>
                          </m:r>
                        </m:sup>
                      </m:sSubSup>
                      <m:r>
                        <a:rPr kumimoji="1" lang="en-US" altLang="zh-CN" sz="1400" b="0" i="1" smtClean="0">
                          <a:latin typeface="Cambria Math" panose="02040503050406030204" pitchFamily="18" charset="0"/>
                        </a:rPr>
                        <m:t>+</m:t>
                      </m:r>
                      <m:sSubSup>
                        <m:sSubSupPr>
                          <m:ctrlPr>
                            <a:rPr kumimoji="1" lang="el-GR" altLang="zh-CN" sz="1400" i="1">
                              <a:latin typeface="Cambria Math" panose="02040503050406030204" pitchFamily="18" charset="0"/>
                            </a:rPr>
                          </m:ctrlPr>
                        </m:sSubSupPr>
                        <m:e>
                          <m:r>
                            <a:rPr kumimoji="1" lang="en-US" altLang="zh-CN" sz="1400" b="0" i="1" smtClean="0">
                              <a:latin typeface="Cambria Math" panose="02040503050406030204" pitchFamily="18" charset="0"/>
                            </a:rPr>
                            <m:t>𝐺</m:t>
                          </m:r>
                        </m:e>
                        <m:sub>
                          <m:r>
                            <a:rPr kumimoji="1" lang="en-US" altLang="zh-CN" sz="1400" i="1">
                              <a:latin typeface="Cambria Math" panose="02040503050406030204" pitchFamily="18" charset="0"/>
                            </a:rPr>
                            <m:t>𝑡</m:t>
                          </m:r>
                        </m:sub>
                        <m:sup>
                          <m:r>
                            <a:rPr kumimoji="1" lang="en-US" altLang="zh-CN" sz="1400" b="0" i="1" smtClean="0">
                              <a:latin typeface="Cambria Math" panose="02040503050406030204" pitchFamily="18" charset="0"/>
                            </a:rPr>
                            <m:t>𝑔𝑟𝑖𝑑</m:t>
                          </m:r>
                        </m:sup>
                      </m:sSubSup>
                      <m:r>
                        <a:rPr kumimoji="1" lang="en-US" altLang="zh-CN" sz="1400" i="1">
                          <a:latin typeface="Cambria Math" panose="02040503050406030204" pitchFamily="18" charset="0"/>
                          <a:ea typeface="Cambria Math" panose="02040503050406030204" pitchFamily="18" charset="0"/>
                        </a:rPr>
                        <m:t>∙</m:t>
                      </m:r>
                      <m:r>
                        <a:rPr kumimoji="1" lang="zh-CN" altLang="en-US" sz="1400" i="1">
                          <a:latin typeface="Cambria Math" panose="02040503050406030204" pitchFamily="18" charset="0"/>
                        </a:rPr>
                        <m:t>∆</m:t>
                      </m:r>
                      <m:r>
                        <a:rPr kumimoji="1" lang="en-US" altLang="zh-CN" sz="1400" i="1">
                          <a:latin typeface="Cambria Math" panose="02040503050406030204" pitchFamily="18" charset="0"/>
                        </a:rPr>
                        <m:t>𝑇</m:t>
                      </m:r>
                      <m:r>
                        <a:rPr kumimoji="1" lang="en-US" altLang="zh-CN" sz="1400" i="1">
                          <a:latin typeface="Cambria Math" panose="02040503050406030204" pitchFamily="18" charset="0"/>
                          <a:ea typeface="Cambria Math" panose="02040503050406030204" pitchFamily="18" charset="0"/>
                        </a:rPr>
                        <m:t>∙</m:t>
                      </m:r>
                      <m:sSubSup>
                        <m:sSubSupPr>
                          <m:ctrlPr>
                            <a:rPr kumimoji="1" lang="el-GR" altLang="zh-CN" sz="1400" i="1">
                              <a:latin typeface="Cambria Math" panose="02040503050406030204" pitchFamily="18" charset="0"/>
                            </a:rPr>
                          </m:ctrlPr>
                        </m:sSubSupPr>
                        <m:e>
                          <m:r>
                            <a:rPr kumimoji="1" lang="en-US" altLang="zh-CN" sz="1400" i="1">
                              <a:latin typeface="Cambria Math" panose="02040503050406030204" pitchFamily="18" charset="0"/>
                            </a:rPr>
                            <m:t>𝑄</m:t>
                          </m:r>
                        </m:e>
                        <m:sub>
                          <m:r>
                            <a:rPr kumimoji="1" lang="en-US" altLang="zh-CN" sz="1400" i="1">
                              <a:latin typeface="Cambria Math" panose="02040503050406030204" pitchFamily="18" charset="0"/>
                            </a:rPr>
                            <m:t>𝑡</m:t>
                          </m:r>
                        </m:sub>
                        <m:sup>
                          <m:r>
                            <a:rPr kumimoji="1" lang="en-US" altLang="zh-CN" sz="1400" b="0" i="1" smtClean="0">
                              <a:latin typeface="Cambria Math" panose="02040503050406030204" pitchFamily="18" charset="0"/>
                            </a:rPr>
                            <m:t>𝑔𝑟𝑖𝑑</m:t>
                          </m:r>
                        </m:sup>
                      </m:sSubSup>
                      <m:r>
                        <a:rPr kumimoji="1" lang="en-US" altLang="zh-CN" sz="1400" b="0" i="1" smtClean="0">
                          <a:latin typeface="Cambria Math" panose="02040503050406030204" pitchFamily="18" charset="0"/>
                        </a:rPr>
                        <m:t>−</m:t>
                      </m:r>
                      <m:sSub>
                        <m:sSubPr>
                          <m:ctrlPr>
                            <a:rPr kumimoji="1" lang="en-US" altLang="zh-CN" sz="1400" b="0" i="1" smtClean="0">
                              <a:latin typeface="Cambria Math" panose="02040503050406030204" pitchFamily="18" charset="0"/>
                            </a:rPr>
                          </m:ctrlPr>
                        </m:sSubPr>
                        <m:e>
                          <m:r>
                            <a:rPr kumimoji="1" lang="en-US" altLang="zh-CN" sz="1400" b="0" i="1" smtClean="0">
                              <a:latin typeface="Cambria Math" panose="02040503050406030204" pitchFamily="18" charset="0"/>
                            </a:rPr>
                            <m:t>𝑊</m:t>
                          </m:r>
                        </m:e>
                        <m:sub>
                          <m:r>
                            <a:rPr kumimoji="1" lang="en-US" altLang="zh-CN" sz="1400" b="0" i="1" smtClean="0">
                              <a:latin typeface="Cambria Math" panose="02040503050406030204" pitchFamily="18" charset="0"/>
                            </a:rPr>
                            <m:t>𝑡</m:t>
                          </m:r>
                        </m:sub>
                      </m:sSub>
                      <m:r>
                        <a:rPr kumimoji="1" lang="en-US" altLang="zh-CN" sz="1400" i="1">
                          <a:latin typeface="Cambria Math" panose="02040503050406030204" pitchFamily="18" charset="0"/>
                          <a:ea typeface="Cambria Math" panose="02040503050406030204" pitchFamily="18" charset="0"/>
                        </a:rPr>
                        <m:t>∙</m:t>
                      </m:r>
                      <m:r>
                        <a:rPr kumimoji="1" lang="zh-CN" altLang="en-US" sz="1400" i="1">
                          <a:latin typeface="Cambria Math" panose="02040503050406030204" pitchFamily="18" charset="0"/>
                        </a:rPr>
                        <m:t>∆</m:t>
                      </m:r>
                      <m:r>
                        <a:rPr kumimoji="1" lang="en-US" altLang="zh-CN" sz="1400" i="1">
                          <a:latin typeface="Cambria Math" panose="02040503050406030204" pitchFamily="18" charset="0"/>
                        </a:rPr>
                        <m:t>𝑇</m:t>
                      </m:r>
                      <m:r>
                        <a:rPr kumimoji="1" lang="en-US" altLang="zh-CN" sz="1400" i="1">
                          <a:latin typeface="Cambria Math" panose="02040503050406030204" pitchFamily="18" charset="0"/>
                          <a:ea typeface="Cambria Math" panose="02040503050406030204" pitchFamily="18" charset="0"/>
                        </a:rPr>
                        <m:t>∙</m:t>
                      </m:r>
                      <m:sSubSup>
                        <m:sSubSupPr>
                          <m:ctrlPr>
                            <a:rPr kumimoji="1" lang="el-GR" altLang="zh-CN" sz="1400" i="1">
                              <a:latin typeface="Cambria Math" panose="02040503050406030204" pitchFamily="18" charset="0"/>
                            </a:rPr>
                          </m:ctrlPr>
                        </m:sSubSupPr>
                        <m:e>
                          <m:r>
                            <a:rPr kumimoji="1" lang="en-US" altLang="zh-CN" sz="1400" i="1">
                              <a:latin typeface="Cambria Math" panose="02040503050406030204" pitchFamily="18" charset="0"/>
                            </a:rPr>
                            <m:t>𝑄</m:t>
                          </m:r>
                        </m:e>
                        <m:sub>
                          <m:r>
                            <a:rPr kumimoji="1" lang="en-US" altLang="zh-CN" sz="1400" i="1">
                              <a:latin typeface="Cambria Math" panose="02040503050406030204" pitchFamily="18" charset="0"/>
                            </a:rPr>
                            <m:t>𝑡</m:t>
                          </m:r>
                        </m:sub>
                        <m:sup>
                          <m:r>
                            <a:rPr kumimoji="1" lang="en-US" altLang="zh-CN" sz="1400" b="0" i="1" smtClean="0">
                              <a:latin typeface="Cambria Math" panose="02040503050406030204" pitchFamily="18" charset="0"/>
                            </a:rPr>
                            <m:t>𝑔𝑟𝑖𝑑</m:t>
                          </m:r>
                          <m:r>
                            <a:rPr kumimoji="1" lang="en-US" altLang="zh-CN" sz="1400" b="0" i="1" smtClean="0">
                              <a:latin typeface="Cambria Math" panose="02040503050406030204" pitchFamily="18" charset="0"/>
                            </a:rPr>
                            <m:t>′</m:t>
                          </m:r>
                        </m:sup>
                      </m:sSubSup>
                    </m:oMath>
                  </m:oMathPara>
                </a14:m>
                <a:endParaRPr kumimoji="1" lang="zh-CN" altLang="en-US" sz="1400" dirty="0"/>
              </a:p>
            </p:txBody>
          </p:sp>
        </mc:Choice>
        <mc:Fallback xmlns="">
          <p:sp>
            <p:nvSpPr>
              <p:cNvPr id="22" name="文本框 21">
                <a:extLst>
                  <a:ext uri="{FF2B5EF4-FFF2-40B4-BE49-F238E27FC236}">
                    <a16:creationId xmlns:a16="http://schemas.microsoft.com/office/drawing/2014/main" id="{EE472ED0-77C6-0513-BDA5-E9564270980B}"/>
                  </a:ext>
                </a:extLst>
              </p:cNvPr>
              <p:cNvSpPr txBox="1">
                <a:spLocks noRot="1" noChangeAspect="1" noMove="1" noResize="1" noEditPoints="1" noAdjustHandles="1" noChangeArrowheads="1" noChangeShapeType="1" noTextEdit="1"/>
              </p:cNvSpPr>
              <p:nvPr/>
            </p:nvSpPr>
            <p:spPr>
              <a:xfrm>
                <a:off x="704896" y="4106746"/>
                <a:ext cx="5390893" cy="262316"/>
              </a:xfrm>
              <a:prstGeom prst="rect">
                <a:avLst/>
              </a:prstGeom>
              <a:blipFill>
                <a:blip r:embed="rId6"/>
                <a:stretch>
                  <a:fillRect t="-4545" b="-1818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文本框 24">
                <a:extLst>
                  <a:ext uri="{FF2B5EF4-FFF2-40B4-BE49-F238E27FC236}">
                    <a16:creationId xmlns:a16="http://schemas.microsoft.com/office/drawing/2014/main" id="{FBD1941B-B086-BDBF-7AFC-2A7BCC815EBC}"/>
                  </a:ext>
                </a:extLst>
              </p:cNvPr>
              <p:cNvSpPr txBox="1"/>
              <p:nvPr/>
            </p:nvSpPr>
            <p:spPr>
              <a:xfrm>
                <a:off x="831050" y="4728430"/>
                <a:ext cx="3791294" cy="1517916"/>
              </a:xfrm>
              <a:prstGeom prst="rect">
                <a:avLst/>
              </a:prstGeom>
              <a:noFill/>
            </p:spPr>
            <p:txBody>
              <a:bodyPr wrap="none" rtlCol="0">
                <a:spAutoFit/>
              </a:bodyPr>
              <a:lstStyle/>
              <a:p>
                <a14:m>
                  <m:oMath xmlns:m="http://schemas.openxmlformats.org/officeDocument/2006/math">
                    <m:sSubSup>
                      <m:sSubSupPr>
                        <m:ctrlPr>
                          <a:rPr kumimoji="1" lang="el-GR" altLang="zh-CN" sz="1200" i="1" smtClean="0">
                            <a:latin typeface="Cambria Math" panose="02040503050406030204" pitchFamily="18" charset="0"/>
                          </a:rPr>
                        </m:ctrlPr>
                      </m:sSubSupPr>
                      <m:e>
                        <m:r>
                          <a:rPr kumimoji="1" lang="en-US" altLang="zh-CN" sz="1200" i="1">
                            <a:latin typeface="Cambria Math" panose="02040503050406030204" pitchFamily="18" charset="0"/>
                          </a:rPr>
                          <m:t>𝐺</m:t>
                        </m:r>
                      </m:e>
                      <m:sub>
                        <m:r>
                          <a:rPr kumimoji="1" lang="en-US" altLang="zh-CN" sz="1200" i="1">
                            <a:latin typeface="Cambria Math" panose="02040503050406030204" pitchFamily="18" charset="0"/>
                          </a:rPr>
                          <m:t>𝑡</m:t>
                        </m:r>
                      </m:sub>
                      <m:sup>
                        <m:r>
                          <a:rPr kumimoji="1" lang="en-US" altLang="zh-CN" sz="1200" i="1">
                            <a:latin typeface="Cambria Math" panose="02040503050406030204" pitchFamily="18" charset="0"/>
                          </a:rPr>
                          <m:t>𝑠𝑜𝑙𝑎𝑟</m:t>
                        </m:r>
                      </m:sup>
                    </m:sSubSup>
                  </m:oMath>
                </a14:m>
                <a:r>
                  <a:rPr kumimoji="1" lang="zh-CN" altLang="en-US" sz="1200" dirty="0"/>
                  <a:t> </a:t>
                </a:r>
                <a:r>
                  <a:rPr kumimoji="1" lang="en-US" altLang="zh-CN" sz="1200" dirty="0"/>
                  <a:t>(</a:t>
                </a:r>
                <a14:m>
                  <m:oMath xmlns:m="http://schemas.openxmlformats.org/officeDocument/2006/math">
                    <m:r>
                      <a:rPr kumimoji="1" lang="en-US" altLang="zh-CN" sz="1200" i="1" dirty="0">
                        <a:latin typeface="Cambria Math" panose="02040503050406030204" pitchFamily="18" charset="0"/>
                      </a:rPr>
                      <m:t>𝑊</m:t>
                    </m:r>
                  </m:oMath>
                </a14:m>
                <a:r>
                  <a:rPr kumimoji="1" lang="en-US" altLang="zh-CN" sz="1200" dirty="0"/>
                  <a:t>):</a:t>
                </a:r>
                <a:r>
                  <a:rPr kumimoji="1" lang="zh-CN" altLang="en-US" sz="1200" dirty="0"/>
                  <a:t> </a:t>
                </a:r>
                <a:r>
                  <a:rPr kumimoji="1" lang="en-US" altLang="zh-CN" sz="1200" dirty="0"/>
                  <a:t>power</a:t>
                </a:r>
                <a:r>
                  <a:rPr kumimoji="1" lang="zh-CN" altLang="en-US" sz="1200" dirty="0"/>
                  <a:t> </a:t>
                </a:r>
                <a:r>
                  <a:rPr kumimoji="1" lang="en-US" altLang="zh-CN" sz="1200" dirty="0"/>
                  <a:t>generated</a:t>
                </a:r>
                <a:r>
                  <a:rPr kumimoji="1" lang="zh-CN" altLang="en-US" sz="1200" dirty="0"/>
                  <a:t> </a:t>
                </a:r>
                <a:r>
                  <a:rPr kumimoji="1" lang="en-US" altLang="zh-CN" sz="1200" dirty="0"/>
                  <a:t>by</a:t>
                </a:r>
                <a:r>
                  <a:rPr kumimoji="1" lang="zh-CN" altLang="en-US" sz="1200" dirty="0"/>
                  <a:t> </a:t>
                </a:r>
                <a:r>
                  <a:rPr kumimoji="1" lang="en-US" altLang="zh-CN" sz="1200" dirty="0"/>
                  <a:t>solar</a:t>
                </a:r>
                <a:r>
                  <a:rPr kumimoji="1" lang="zh-CN" altLang="en-US" sz="1200" dirty="0"/>
                  <a:t> </a:t>
                </a:r>
                <a:r>
                  <a:rPr kumimoji="1" lang="en-US" altLang="zh-CN" sz="1200" dirty="0"/>
                  <a:t>panels</a:t>
                </a:r>
              </a:p>
              <a:p>
                <a14:m>
                  <m:oMath xmlns:m="http://schemas.openxmlformats.org/officeDocument/2006/math">
                    <m:sSubSup>
                      <m:sSubSupPr>
                        <m:ctrlPr>
                          <a:rPr kumimoji="1" lang="el-GR" altLang="zh-CN" sz="1200" i="1" smtClean="0">
                            <a:latin typeface="Cambria Math" panose="02040503050406030204" pitchFamily="18" charset="0"/>
                          </a:rPr>
                        </m:ctrlPr>
                      </m:sSubSupPr>
                      <m:e>
                        <m:r>
                          <a:rPr kumimoji="1" lang="en-US" altLang="zh-CN" sz="1200" b="0" i="1" smtClean="0">
                            <a:latin typeface="Cambria Math" panose="02040503050406030204" pitchFamily="18" charset="0"/>
                          </a:rPr>
                          <m:t>𝑄</m:t>
                        </m:r>
                      </m:e>
                      <m:sub>
                        <m:r>
                          <a:rPr kumimoji="1" lang="en-US" altLang="zh-CN" sz="1200" i="1">
                            <a:latin typeface="Cambria Math" panose="02040503050406030204" pitchFamily="18" charset="0"/>
                          </a:rPr>
                          <m:t>𝑡</m:t>
                        </m:r>
                      </m:sub>
                      <m:sup>
                        <m:r>
                          <a:rPr kumimoji="1" lang="en-US" altLang="zh-CN" sz="1200" i="1">
                            <a:latin typeface="Cambria Math" panose="02040503050406030204" pitchFamily="18" charset="0"/>
                          </a:rPr>
                          <m:t>𝑠𝑜𝑙𝑎𝑟</m:t>
                        </m:r>
                      </m:sup>
                    </m:sSubSup>
                  </m:oMath>
                </a14:m>
                <a:r>
                  <a:rPr kumimoji="1" lang="zh-CN" altLang="en-US" sz="1200" dirty="0"/>
                  <a:t> </a:t>
                </a:r>
                <a:r>
                  <a:rPr kumimoji="1" lang="en-US" altLang="zh-CN" sz="1200" dirty="0"/>
                  <a:t>(</a:t>
                </a:r>
                <a14:m>
                  <m:oMath xmlns:m="http://schemas.openxmlformats.org/officeDocument/2006/math">
                    <m:r>
                      <a:rPr kumimoji="1" lang="zh-CN" altLang="en-US" sz="1200" b="0" i="1" dirty="0" smtClean="0">
                        <a:latin typeface="Cambria Math" panose="02040503050406030204" pitchFamily="18" charset="0"/>
                      </a:rPr>
                      <m:t>€</m:t>
                    </m:r>
                    <m:r>
                      <a:rPr kumimoji="1" lang="en-US" altLang="zh-CN" sz="1200" b="0" i="1" dirty="0" smtClean="0">
                        <a:latin typeface="Cambria Math" panose="02040503050406030204" pitchFamily="18" charset="0"/>
                      </a:rPr>
                      <m:t>/</m:t>
                    </m:r>
                    <m:r>
                      <a:rPr kumimoji="1" lang="en-US" altLang="zh-CN" sz="1200" b="0" i="1" dirty="0" smtClean="0">
                        <a:latin typeface="Cambria Math" panose="02040503050406030204" pitchFamily="18" charset="0"/>
                      </a:rPr>
                      <m:t>𝑘𝑊h</m:t>
                    </m:r>
                  </m:oMath>
                </a14:m>
                <a:r>
                  <a:rPr kumimoji="1" lang="en-US" altLang="zh-CN" sz="1200" dirty="0"/>
                  <a:t>)</a:t>
                </a:r>
                <a:r>
                  <a:rPr kumimoji="1" lang="zh-CN" altLang="en-US" sz="1200" dirty="0"/>
                  <a:t> </a:t>
                </a:r>
                <a:r>
                  <a:rPr kumimoji="1" lang="en-US" altLang="zh-CN" sz="1200" dirty="0"/>
                  <a:t>:</a:t>
                </a:r>
                <a:r>
                  <a:rPr kumimoji="1" lang="zh-CN" altLang="en-US" sz="1200" dirty="0"/>
                  <a:t> </a:t>
                </a:r>
                <a:r>
                  <a:rPr kumimoji="1" lang="en-US" altLang="zh-CN" sz="1200" dirty="0"/>
                  <a:t>unit</a:t>
                </a:r>
                <a:r>
                  <a:rPr kumimoji="1" lang="zh-CN" altLang="en-US" sz="1200" dirty="0"/>
                  <a:t> </a:t>
                </a:r>
                <a:r>
                  <a:rPr kumimoji="1" lang="en-US" altLang="zh-CN" sz="1200" dirty="0"/>
                  <a:t>price</a:t>
                </a:r>
                <a:r>
                  <a:rPr kumimoji="1" lang="zh-CN" altLang="en-US" sz="1200" dirty="0"/>
                  <a:t> </a:t>
                </a:r>
                <a:r>
                  <a:rPr kumimoji="1" lang="en-US" altLang="zh-CN" sz="1200" dirty="0"/>
                  <a:t>generated</a:t>
                </a:r>
                <a:r>
                  <a:rPr kumimoji="1" lang="zh-CN" altLang="en-US" sz="1200" dirty="0"/>
                  <a:t> </a:t>
                </a:r>
                <a:r>
                  <a:rPr kumimoji="1" lang="en-US" altLang="zh-CN" sz="1200" dirty="0"/>
                  <a:t>by</a:t>
                </a:r>
                <a:r>
                  <a:rPr kumimoji="1" lang="zh-CN" altLang="en-US" sz="1200" dirty="0"/>
                  <a:t> </a:t>
                </a:r>
                <a:r>
                  <a:rPr kumimoji="1" lang="en-US" altLang="zh-CN" sz="1200" dirty="0"/>
                  <a:t>solar</a:t>
                </a:r>
                <a:r>
                  <a:rPr kumimoji="1" lang="zh-CN" altLang="en-US" sz="1200" dirty="0"/>
                  <a:t> </a:t>
                </a:r>
                <a:r>
                  <a:rPr kumimoji="1" lang="en-US" altLang="zh-CN" sz="1200" dirty="0"/>
                  <a:t>panels</a:t>
                </a:r>
              </a:p>
              <a:p>
                <a14:m>
                  <m:oMath xmlns:m="http://schemas.openxmlformats.org/officeDocument/2006/math">
                    <m:sSubSup>
                      <m:sSubSupPr>
                        <m:ctrlPr>
                          <a:rPr kumimoji="1" lang="el-GR" altLang="zh-CN" sz="1200" i="1" smtClean="0">
                            <a:latin typeface="Cambria Math" panose="02040503050406030204" pitchFamily="18" charset="0"/>
                          </a:rPr>
                        </m:ctrlPr>
                      </m:sSubSupPr>
                      <m:e>
                        <m:r>
                          <a:rPr kumimoji="1" lang="en-US" altLang="zh-CN" sz="1200" b="0" i="1" smtClean="0">
                            <a:latin typeface="Cambria Math" panose="02040503050406030204" pitchFamily="18" charset="0"/>
                          </a:rPr>
                          <m:t>𝐺</m:t>
                        </m:r>
                      </m:e>
                      <m:sub>
                        <m:r>
                          <a:rPr kumimoji="1" lang="en-US" altLang="zh-CN" sz="1200" i="1">
                            <a:latin typeface="Cambria Math" panose="02040503050406030204" pitchFamily="18" charset="0"/>
                          </a:rPr>
                          <m:t>𝑡</m:t>
                        </m:r>
                      </m:sub>
                      <m:sup>
                        <m:r>
                          <a:rPr kumimoji="1" lang="en-US" altLang="zh-CN" sz="1200" b="0" i="1" smtClean="0">
                            <a:latin typeface="Cambria Math" panose="02040503050406030204" pitchFamily="18" charset="0"/>
                          </a:rPr>
                          <m:t>𝑔𝑟𝑖𝑑</m:t>
                        </m:r>
                      </m:sup>
                    </m:sSubSup>
                  </m:oMath>
                </a14:m>
                <a:r>
                  <a:rPr kumimoji="1" lang="en-US" altLang="zh-CN" sz="1200" dirty="0"/>
                  <a:t>(</a:t>
                </a:r>
                <a14:m>
                  <m:oMath xmlns:m="http://schemas.openxmlformats.org/officeDocument/2006/math">
                    <m:r>
                      <a:rPr kumimoji="1" lang="en-US" altLang="zh-CN" sz="1200" i="1" dirty="0">
                        <a:latin typeface="Cambria Math" panose="02040503050406030204" pitchFamily="18" charset="0"/>
                      </a:rPr>
                      <m:t>𝑊</m:t>
                    </m:r>
                  </m:oMath>
                </a14:m>
                <a:r>
                  <a:rPr kumimoji="1" lang="en-US" altLang="zh-CN" sz="1200" dirty="0"/>
                  <a:t>):</a:t>
                </a:r>
                <a:r>
                  <a:rPr kumimoji="1" lang="zh-CN" altLang="en-US" sz="1200" dirty="0"/>
                  <a:t> </a:t>
                </a:r>
                <a:r>
                  <a:rPr kumimoji="1" lang="en-US" altLang="zh-CN" sz="1200" dirty="0"/>
                  <a:t>power</a:t>
                </a:r>
                <a:r>
                  <a:rPr kumimoji="1" lang="zh-CN" altLang="en-US" sz="1200" dirty="0"/>
                  <a:t> </a:t>
                </a:r>
                <a:r>
                  <a:rPr kumimoji="1" lang="en-US" altLang="zh-CN" sz="1200" dirty="0"/>
                  <a:t>generated</a:t>
                </a:r>
                <a:r>
                  <a:rPr kumimoji="1" lang="zh-CN" altLang="en-US" sz="1200" dirty="0"/>
                  <a:t> </a:t>
                </a:r>
                <a:r>
                  <a:rPr kumimoji="1" lang="en-US" altLang="zh-CN" sz="1200" dirty="0"/>
                  <a:t>by</a:t>
                </a:r>
                <a:r>
                  <a:rPr kumimoji="1" lang="zh-CN" altLang="en-US" sz="1200" dirty="0"/>
                  <a:t> </a:t>
                </a:r>
                <a:r>
                  <a:rPr kumimoji="1" lang="en-US" altLang="zh-CN" sz="1200" dirty="0"/>
                  <a:t>grid</a:t>
                </a:r>
              </a:p>
              <a:p>
                <a14:m>
                  <m:oMath xmlns:m="http://schemas.openxmlformats.org/officeDocument/2006/math">
                    <m:sSubSup>
                      <m:sSubSupPr>
                        <m:ctrlPr>
                          <a:rPr kumimoji="1" lang="el-GR" altLang="zh-CN" sz="1200" i="1" smtClean="0">
                            <a:latin typeface="Cambria Math" panose="02040503050406030204" pitchFamily="18" charset="0"/>
                          </a:rPr>
                        </m:ctrlPr>
                      </m:sSubSupPr>
                      <m:e>
                        <m:r>
                          <a:rPr kumimoji="1" lang="en-US" altLang="zh-CN" sz="1200" i="1">
                            <a:latin typeface="Cambria Math" panose="02040503050406030204" pitchFamily="18" charset="0"/>
                          </a:rPr>
                          <m:t>𝑄</m:t>
                        </m:r>
                      </m:e>
                      <m:sub>
                        <m:r>
                          <a:rPr kumimoji="1" lang="en-US" altLang="zh-CN" sz="1200" i="1">
                            <a:latin typeface="Cambria Math" panose="02040503050406030204" pitchFamily="18" charset="0"/>
                          </a:rPr>
                          <m:t>𝑡</m:t>
                        </m:r>
                      </m:sub>
                      <m:sup>
                        <m:r>
                          <a:rPr kumimoji="1" lang="en-US" altLang="zh-CN" sz="1200" b="0" i="1" smtClean="0">
                            <a:latin typeface="Cambria Math" panose="02040503050406030204" pitchFamily="18" charset="0"/>
                          </a:rPr>
                          <m:t>𝑔𝑟𝑖𝑑</m:t>
                        </m:r>
                      </m:sup>
                    </m:sSubSup>
                  </m:oMath>
                </a14:m>
                <a:r>
                  <a:rPr kumimoji="1" lang="en-US" altLang="zh-CN" sz="1200" dirty="0"/>
                  <a:t> (</a:t>
                </a:r>
                <a14:m>
                  <m:oMath xmlns:m="http://schemas.openxmlformats.org/officeDocument/2006/math">
                    <m:r>
                      <a:rPr kumimoji="1" lang="zh-CN" altLang="en-US" sz="1200" i="1" dirty="0">
                        <a:latin typeface="Cambria Math" panose="02040503050406030204" pitchFamily="18" charset="0"/>
                      </a:rPr>
                      <m:t>€</m:t>
                    </m:r>
                    <m:r>
                      <a:rPr kumimoji="1" lang="en-US" altLang="zh-CN" sz="1200" i="1" dirty="0">
                        <a:latin typeface="Cambria Math" panose="02040503050406030204" pitchFamily="18" charset="0"/>
                      </a:rPr>
                      <m:t>/</m:t>
                    </m:r>
                    <m:r>
                      <a:rPr kumimoji="1" lang="en-US" altLang="zh-CN" sz="1200" i="1" dirty="0">
                        <a:latin typeface="Cambria Math" panose="02040503050406030204" pitchFamily="18" charset="0"/>
                      </a:rPr>
                      <m:t>𝑘𝑊h</m:t>
                    </m:r>
                  </m:oMath>
                </a14:m>
                <a:r>
                  <a:rPr kumimoji="1" lang="en-US" altLang="zh-CN" sz="1200" dirty="0"/>
                  <a:t>)</a:t>
                </a:r>
                <a:r>
                  <a:rPr kumimoji="1" lang="zh-CN" altLang="en-US" sz="1200" dirty="0"/>
                  <a:t> </a:t>
                </a:r>
                <a:r>
                  <a:rPr kumimoji="1" lang="en-US" altLang="zh-CN" sz="1200" dirty="0"/>
                  <a:t>:</a:t>
                </a:r>
                <a:r>
                  <a:rPr kumimoji="1" lang="zh-CN" altLang="en-US" sz="1200" dirty="0"/>
                  <a:t> </a:t>
                </a:r>
                <a:r>
                  <a:rPr kumimoji="1" lang="en-US" altLang="zh-CN" sz="1200" dirty="0"/>
                  <a:t>unit</a:t>
                </a:r>
                <a:r>
                  <a:rPr kumimoji="1" lang="zh-CN" altLang="en-US" sz="1200" dirty="0"/>
                  <a:t> </a:t>
                </a:r>
                <a:r>
                  <a:rPr kumimoji="1" lang="en-US" altLang="zh-CN" sz="1200" dirty="0"/>
                  <a:t>price</a:t>
                </a:r>
                <a:r>
                  <a:rPr kumimoji="1" lang="zh-CN" altLang="en-US" sz="1200" dirty="0"/>
                  <a:t> </a:t>
                </a:r>
                <a:r>
                  <a:rPr kumimoji="1" lang="en-US" altLang="zh-CN" sz="1200" dirty="0"/>
                  <a:t>generated</a:t>
                </a:r>
                <a:r>
                  <a:rPr kumimoji="1" lang="zh-CN" altLang="en-US" sz="1200" dirty="0"/>
                  <a:t> </a:t>
                </a:r>
                <a:r>
                  <a:rPr kumimoji="1" lang="en-US" altLang="zh-CN" sz="1200" dirty="0"/>
                  <a:t>by</a:t>
                </a:r>
                <a:r>
                  <a:rPr kumimoji="1" lang="zh-CN" altLang="en-US" sz="1200" dirty="0"/>
                  <a:t> </a:t>
                </a:r>
                <a:r>
                  <a:rPr kumimoji="1" lang="en-US" altLang="zh-CN" sz="1200" dirty="0"/>
                  <a:t>grid</a:t>
                </a:r>
              </a:p>
              <a:p>
                <a14:m>
                  <m:oMath xmlns:m="http://schemas.openxmlformats.org/officeDocument/2006/math">
                    <m:sSub>
                      <m:sSubPr>
                        <m:ctrlPr>
                          <a:rPr kumimoji="1" lang="en-US" altLang="zh-CN" sz="1200" b="0" i="1" smtClean="0">
                            <a:latin typeface="Cambria Math" panose="02040503050406030204" pitchFamily="18" charset="0"/>
                          </a:rPr>
                        </m:ctrlPr>
                      </m:sSubPr>
                      <m:e>
                        <m:r>
                          <a:rPr kumimoji="1" lang="en-US" altLang="zh-CN" sz="1200" b="0" i="1" smtClean="0">
                            <a:latin typeface="Cambria Math" panose="02040503050406030204" pitchFamily="18" charset="0"/>
                          </a:rPr>
                          <m:t>𝑊</m:t>
                        </m:r>
                      </m:e>
                      <m:sub>
                        <m:r>
                          <a:rPr kumimoji="1" lang="en-US" altLang="zh-CN" sz="1200" b="0" i="1" smtClean="0">
                            <a:latin typeface="Cambria Math" panose="02040503050406030204" pitchFamily="18" charset="0"/>
                          </a:rPr>
                          <m:t>𝑡</m:t>
                        </m:r>
                      </m:sub>
                    </m:sSub>
                  </m:oMath>
                </a14:m>
                <a:r>
                  <a:rPr kumimoji="1" lang="en-US" altLang="zh-CN" sz="1200" dirty="0"/>
                  <a:t> (</a:t>
                </a:r>
                <a14:m>
                  <m:oMath xmlns:m="http://schemas.openxmlformats.org/officeDocument/2006/math">
                    <m:r>
                      <a:rPr kumimoji="1" lang="en-US" altLang="zh-CN" sz="1200" i="1" dirty="0">
                        <a:latin typeface="Cambria Math" panose="02040503050406030204" pitchFamily="18" charset="0"/>
                      </a:rPr>
                      <m:t>𝑊</m:t>
                    </m:r>
                  </m:oMath>
                </a14:m>
                <a:r>
                  <a:rPr kumimoji="1" lang="en-US" altLang="zh-CN" sz="1200" dirty="0"/>
                  <a:t>):</a:t>
                </a:r>
                <a:r>
                  <a:rPr kumimoji="1" lang="zh-CN" altLang="en-US" sz="1200" dirty="0"/>
                  <a:t> </a:t>
                </a:r>
                <a:r>
                  <a:rPr kumimoji="1" lang="en-US" altLang="zh-CN" sz="1200" dirty="0"/>
                  <a:t>power</a:t>
                </a:r>
                <a:r>
                  <a:rPr kumimoji="1" lang="zh-CN" altLang="en-US" sz="1200" dirty="0"/>
                  <a:t> </a:t>
                </a:r>
                <a:r>
                  <a:rPr kumimoji="1" lang="en-US" altLang="zh-CN" sz="1200" dirty="0"/>
                  <a:t>sold</a:t>
                </a:r>
                <a:r>
                  <a:rPr kumimoji="1" lang="zh-CN" altLang="en-US" sz="1200" dirty="0"/>
                  <a:t> </a:t>
                </a:r>
                <a:r>
                  <a:rPr kumimoji="1" lang="en-US" altLang="zh-CN" sz="1200" dirty="0"/>
                  <a:t>back</a:t>
                </a:r>
                <a:r>
                  <a:rPr kumimoji="1" lang="zh-CN" altLang="en-US" sz="1200" dirty="0"/>
                  <a:t> </a:t>
                </a:r>
                <a:r>
                  <a:rPr kumimoji="1" lang="en-US" altLang="zh-CN" sz="1200" dirty="0"/>
                  <a:t>to</a:t>
                </a:r>
                <a:r>
                  <a:rPr kumimoji="1" lang="zh-CN" altLang="en-US" sz="1200" dirty="0"/>
                  <a:t> </a:t>
                </a:r>
                <a:r>
                  <a:rPr kumimoji="1" lang="en-US" altLang="zh-CN" sz="1200" dirty="0"/>
                  <a:t>grid</a:t>
                </a:r>
              </a:p>
              <a:p>
                <a14:m>
                  <m:oMath xmlns:m="http://schemas.openxmlformats.org/officeDocument/2006/math">
                    <m:sSubSup>
                      <m:sSubSupPr>
                        <m:ctrlPr>
                          <a:rPr kumimoji="1" lang="el-GR" altLang="zh-CN" sz="1200" i="1" smtClean="0">
                            <a:latin typeface="Cambria Math" panose="02040503050406030204" pitchFamily="18" charset="0"/>
                          </a:rPr>
                        </m:ctrlPr>
                      </m:sSubSupPr>
                      <m:e>
                        <m:r>
                          <a:rPr kumimoji="1" lang="en-US" altLang="zh-CN" sz="1200" i="1">
                            <a:latin typeface="Cambria Math" panose="02040503050406030204" pitchFamily="18" charset="0"/>
                          </a:rPr>
                          <m:t>𝑄</m:t>
                        </m:r>
                      </m:e>
                      <m:sub>
                        <m:r>
                          <a:rPr kumimoji="1" lang="en-US" altLang="zh-CN" sz="1200" i="1">
                            <a:latin typeface="Cambria Math" panose="02040503050406030204" pitchFamily="18" charset="0"/>
                          </a:rPr>
                          <m:t>𝑡</m:t>
                        </m:r>
                      </m:sub>
                      <m:sup>
                        <m:r>
                          <a:rPr kumimoji="1" lang="en-US" altLang="zh-CN" sz="1200" b="0" i="1" smtClean="0">
                            <a:latin typeface="Cambria Math" panose="02040503050406030204" pitchFamily="18" charset="0"/>
                          </a:rPr>
                          <m:t>𝑔𝑟𝑖𝑑</m:t>
                        </m:r>
                        <m:r>
                          <a:rPr kumimoji="1" lang="en-US" altLang="zh-CN" sz="1200" b="0" i="1" smtClean="0">
                            <a:latin typeface="Cambria Math" panose="02040503050406030204" pitchFamily="18" charset="0"/>
                          </a:rPr>
                          <m:t>′</m:t>
                        </m:r>
                      </m:sup>
                    </m:sSubSup>
                  </m:oMath>
                </a14:m>
                <a:r>
                  <a:rPr kumimoji="1" lang="en-US" altLang="zh-CN" sz="1200" dirty="0"/>
                  <a:t> (</a:t>
                </a:r>
                <a14:m>
                  <m:oMath xmlns:m="http://schemas.openxmlformats.org/officeDocument/2006/math">
                    <m:r>
                      <a:rPr kumimoji="1" lang="zh-CN" altLang="en-US" sz="1200" i="1" dirty="0">
                        <a:latin typeface="Cambria Math" panose="02040503050406030204" pitchFamily="18" charset="0"/>
                      </a:rPr>
                      <m:t>€</m:t>
                    </m:r>
                    <m:r>
                      <a:rPr kumimoji="1" lang="en-US" altLang="zh-CN" sz="1200" i="1" dirty="0">
                        <a:latin typeface="Cambria Math" panose="02040503050406030204" pitchFamily="18" charset="0"/>
                      </a:rPr>
                      <m:t>/</m:t>
                    </m:r>
                    <m:r>
                      <a:rPr kumimoji="1" lang="en-US" altLang="zh-CN" sz="1200" i="1" dirty="0">
                        <a:latin typeface="Cambria Math" panose="02040503050406030204" pitchFamily="18" charset="0"/>
                      </a:rPr>
                      <m:t>𝑘𝑊h</m:t>
                    </m:r>
                  </m:oMath>
                </a14:m>
                <a:r>
                  <a:rPr kumimoji="1" lang="en-US" altLang="zh-CN" sz="1200" dirty="0"/>
                  <a:t>)</a:t>
                </a:r>
                <a:r>
                  <a:rPr kumimoji="1" lang="zh-CN" altLang="en-US" sz="1200" dirty="0"/>
                  <a:t> </a:t>
                </a:r>
                <a:r>
                  <a:rPr kumimoji="1" lang="en-US" altLang="zh-CN" sz="1200" dirty="0"/>
                  <a:t>:</a:t>
                </a:r>
                <a:r>
                  <a:rPr kumimoji="1" lang="zh-CN" altLang="en-US" sz="1200" dirty="0"/>
                  <a:t> </a:t>
                </a:r>
                <a:r>
                  <a:rPr kumimoji="1" lang="en-US" altLang="zh-CN" sz="1200" dirty="0"/>
                  <a:t>unit</a:t>
                </a:r>
                <a:r>
                  <a:rPr kumimoji="1" lang="zh-CN" altLang="en-US" sz="1200" dirty="0"/>
                  <a:t> </a:t>
                </a:r>
                <a:r>
                  <a:rPr kumimoji="1" lang="en-US" altLang="zh-CN" sz="1200" dirty="0"/>
                  <a:t>price</a:t>
                </a:r>
                <a:r>
                  <a:rPr kumimoji="1" lang="zh-CN" altLang="en-US" sz="1200" dirty="0"/>
                  <a:t> </a:t>
                </a:r>
                <a:r>
                  <a:rPr kumimoji="1" lang="en-US" altLang="zh-CN" sz="1200" dirty="0"/>
                  <a:t>of</a:t>
                </a:r>
                <a:r>
                  <a:rPr kumimoji="1" lang="zh-CN" altLang="en-US" sz="1200" dirty="0"/>
                  <a:t> </a:t>
                </a:r>
                <a:r>
                  <a:rPr kumimoji="1" lang="en-US" altLang="zh-CN" sz="1200" dirty="0"/>
                  <a:t>sold</a:t>
                </a:r>
                <a:r>
                  <a:rPr kumimoji="1" lang="zh-CN" altLang="en-US" sz="1200" dirty="0"/>
                  <a:t> </a:t>
                </a:r>
                <a:r>
                  <a:rPr kumimoji="1" lang="en-US" altLang="zh-CN" sz="1200" dirty="0"/>
                  <a:t>back</a:t>
                </a:r>
                <a:r>
                  <a:rPr kumimoji="1" lang="zh-CN" altLang="en-US" sz="1200" dirty="0"/>
                  <a:t> </a:t>
                </a:r>
                <a:r>
                  <a:rPr kumimoji="1" lang="en-US" altLang="zh-CN" sz="1200" dirty="0"/>
                  <a:t>to</a:t>
                </a:r>
                <a:r>
                  <a:rPr kumimoji="1" lang="zh-CN" altLang="en-US" sz="1200" dirty="0"/>
                  <a:t> </a:t>
                </a:r>
                <a:r>
                  <a:rPr kumimoji="1" lang="en-US" altLang="zh-CN" sz="1200" dirty="0"/>
                  <a:t>grid</a:t>
                </a:r>
              </a:p>
              <a:p>
                <a14:m>
                  <m:oMath xmlns:m="http://schemas.openxmlformats.org/officeDocument/2006/math">
                    <m:r>
                      <a:rPr kumimoji="1" lang="zh-CN" altLang="en-US" sz="1200" i="1" smtClean="0">
                        <a:latin typeface="Cambria Math" panose="02040503050406030204" pitchFamily="18" charset="0"/>
                      </a:rPr>
                      <m:t>∆</m:t>
                    </m:r>
                    <m:r>
                      <a:rPr kumimoji="1" lang="en-US" altLang="zh-CN" sz="1200" b="0" i="1" smtClean="0">
                        <a:latin typeface="Cambria Math" panose="02040503050406030204" pitchFamily="18" charset="0"/>
                      </a:rPr>
                      <m:t>𝑇</m:t>
                    </m:r>
                  </m:oMath>
                </a14:m>
                <a:r>
                  <a:rPr kumimoji="1" lang="zh-CN" altLang="en-US" sz="1200" dirty="0"/>
                  <a:t> </a:t>
                </a:r>
                <a:r>
                  <a:rPr kumimoji="1" lang="en-US" altLang="zh-CN" sz="1200" dirty="0"/>
                  <a:t>=</a:t>
                </a:r>
                <a:r>
                  <a:rPr kumimoji="1" lang="zh-CN" altLang="en-US" sz="1200" dirty="0"/>
                  <a:t> </a:t>
                </a:r>
                <a:r>
                  <a:rPr kumimoji="1" lang="en-US" altLang="zh-CN" sz="1200" dirty="0"/>
                  <a:t>1</a:t>
                </a:r>
                <a:r>
                  <a:rPr kumimoji="1" lang="zh-CN" altLang="en-US" sz="1200" dirty="0"/>
                  <a:t> </a:t>
                </a:r>
                <a:r>
                  <a:rPr kumimoji="1" lang="en-US" altLang="zh-CN" sz="1200" dirty="0"/>
                  <a:t>hour</a:t>
                </a:r>
                <a:endParaRPr kumimoji="1" lang="zh-CN" altLang="en-US" sz="1200" dirty="0"/>
              </a:p>
            </p:txBody>
          </p:sp>
        </mc:Choice>
        <mc:Fallback xmlns="">
          <p:sp>
            <p:nvSpPr>
              <p:cNvPr id="25" name="文本框 24">
                <a:extLst>
                  <a:ext uri="{FF2B5EF4-FFF2-40B4-BE49-F238E27FC236}">
                    <a16:creationId xmlns:a16="http://schemas.microsoft.com/office/drawing/2014/main" id="{FBD1941B-B086-BDBF-7AFC-2A7BCC815EBC}"/>
                  </a:ext>
                </a:extLst>
              </p:cNvPr>
              <p:cNvSpPr txBox="1">
                <a:spLocks noRot="1" noChangeAspect="1" noMove="1" noResize="1" noEditPoints="1" noAdjustHandles="1" noChangeArrowheads="1" noChangeShapeType="1" noTextEdit="1"/>
              </p:cNvSpPr>
              <p:nvPr/>
            </p:nvSpPr>
            <p:spPr>
              <a:xfrm>
                <a:off x="831050" y="4728430"/>
                <a:ext cx="3791294" cy="1517916"/>
              </a:xfrm>
              <a:prstGeom prst="rect">
                <a:avLst/>
              </a:prstGeom>
              <a:blipFill>
                <a:blip r:embed="rId7"/>
                <a:stretch>
                  <a:fillRect b="-826"/>
                </a:stretch>
              </a:blipFill>
            </p:spPr>
            <p:txBody>
              <a:bodyPr/>
              <a:lstStyle/>
              <a:p>
                <a:r>
                  <a:rPr lang="zh-CN" altLang="en-US">
                    <a:noFill/>
                  </a:rPr>
                  <a:t> </a:t>
                </a:r>
              </a:p>
            </p:txBody>
          </p:sp>
        </mc:Fallback>
      </mc:AlternateContent>
      <p:sp>
        <p:nvSpPr>
          <p:cNvPr id="30" name="文本框 29">
            <a:extLst>
              <a:ext uri="{FF2B5EF4-FFF2-40B4-BE49-F238E27FC236}">
                <a16:creationId xmlns:a16="http://schemas.microsoft.com/office/drawing/2014/main" id="{7C539608-BD9B-8C18-C38D-C498B21E1268}"/>
              </a:ext>
            </a:extLst>
          </p:cNvPr>
          <p:cNvSpPr txBox="1"/>
          <p:nvPr/>
        </p:nvSpPr>
        <p:spPr>
          <a:xfrm>
            <a:off x="669214" y="3500024"/>
            <a:ext cx="1382110" cy="338554"/>
          </a:xfrm>
          <a:prstGeom prst="rect">
            <a:avLst/>
          </a:prstGeom>
          <a:noFill/>
        </p:spPr>
        <p:txBody>
          <a:bodyPr wrap="none" rtlCol="0">
            <a:spAutoFit/>
          </a:bodyPr>
          <a:lstStyle/>
          <a:p>
            <a:r>
              <a:rPr kumimoji="1" lang="en-US" altLang="zh-CN" sz="1600" dirty="0"/>
              <a:t>Cost</a:t>
            </a:r>
            <a:r>
              <a:rPr kumimoji="1" lang="zh-CN" altLang="en-US" sz="1600" dirty="0"/>
              <a:t> </a:t>
            </a:r>
            <a:r>
              <a:rPr kumimoji="1" lang="en-US" altLang="zh-CN" sz="1600" dirty="0"/>
              <a:t>function</a:t>
            </a:r>
            <a:endParaRPr kumimoji="1" lang="zh-CN" altLang="en-US" sz="1600" dirty="0"/>
          </a:p>
        </p:txBody>
      </p:sp>
    </p:spTree>
    <p:extLst>
      <p:ext uri="{BB962C8B-B14F-4D97-AF65-F5344CB8AC3E}">
        <p14:creationId xmlns:p14="http://schemas.microsoft.com/office/powerpoint/2010/main" val="1643787181"/>
      </p:ext>
    </p:extLst>
  </p:cSld>
  <p:clrMapOvr>
    <a:masterClrMapping/>
  </p:clrMapOvr>
  <p:transition>
    <p:dissolv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E8D4026B-A7A1-D541-4BBE-5024D1EC3736}"/>
              </a:ext>
            </a:extLst>
          </p:cNvPr>
          <p:cNvSpPr>
            <a:spLocks noGrp="1"/>
          </p:cNvSpPr>
          <p:nvPr>
            <p:ph type="title"/>
          </p:nvPr>
        </p:nvSpPr>
        <p:spPr/>
        <p:txBody>
          <a:bodyPr/>
          <a:lstStyle/>
          <a:p>
            <a:r>
              <a:rPr lang="en-US" altLang="zh-CN" dirty="0"/>
              <a:t>Step1</a:t>
            </a:r>
            <a:endParaRPr lang="zh-CN" altLang="en-US" dirty="0"/>
          </a:p>
        </p:txBody>
      </p:sp>
      <p:sp>
        <p:nvSpPr>
          <p:cNvPr id="3" name="灯片编号占位符 2">
            <a:extLst>
              <a:ext uri="{FF2B5EF4-FFF2-40B4-BE49-F238E27FC236}">
                <a16:creationId xmlns:a16="http://schemas.microsoft.com/office/drawing/2014/main" id="{58D441BF-C6C1-1002-5DFF-76F5613DCCA7}"/>
              </a:ext>
            </a:extLst>
          </p:cNvPr>
          <p:cNvSpPr>
            <a:spLocks noGrp="1"/>
          </p:cNvSpPr>
          <p:nvPr>
            <p:ph type="sldNum" sz="quarter" idx="12"/>
          </p:nvPr>
        </p:nvSpPr>
        <p:spPr/>
        <p:txBody>
          <a:bodyPr/>
          <a:lstStyle/>
          <a:p>
            <a:fld id="{5DD3DB80-B894-403A-B48E-6FDC1A72010E}" type="slidenum">
              <a:rPr lang="zh-CN" altLang="en-US" smtClean="0"/>
              <a:t>3</a:t>
            </a:fld>
            <a:endParaRPr lang="zh-CN" altLang="en-US"/>
          </a:p>
        </p:txBody>
      </p:sp>
      <p:pic>
        <p:nvPicPr>
          <p:cNvPr id="4" name="Google Shape;64;p1" descr="徽标&#10;&#10;描述已自动生成">
            <a:extLst>
              <a:ext uri="{FF2B5EF4-FFF2-40B4-BE49-F238E27FC236}">
                <a16:creationId xmlns:a16="http://schemas.microsoft.com/office/drawing/2014/main" id="{F08F94F3-4DF0-3EF8-2AD1-11FE527C0E39}"/>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sp>
        <p:nvSpPr>
          <p:cNvPr id="5" name="文本框 4">
            <a:extLst>
              <a:ext uri="{FF2B5EF4-FFF2-40B4-BE49-F238E27FC236}">
                <a16:creationId xmlns:a16="http://schemas.microsoft.com/office/drawing/2014/main" id="{4D3677C1-B470-5EFE-B56C-7444CAE79BFB}"/>
              </a:ext>
            </a:extLst>
          </p:cNvPr>
          <p:cNvSpPr txBox="1"/>
          <p:nvPr/>
        </p:nvSpPr>
        <p:spPr>
          <a:xfrm>
            <a:off x="492124" y="6581000"/>
            <a:ext cx="3787776" cy="276999"/>
          </a:xfrm>
          <a:prstGeom prst="rect">
            <a:avLst/>
          </a:prstGeom>
          <a:noFill/>
        </p:spPr>
        <p:txBody>
          <a:bodyPr wrap="square">
            <a:spAutoFit/>
          </a:bodyPr>
          <a:lstStyle/>
          <a:p>
            <a:r>
              <a:rPr lang="zh-CN" altLang="en-US" sz="1200" dirty="0"/>
              <a:t>https://github.com/sovrasov/flops-counter.pytorch</a:t>
            </a:r>
          </a:p>
        </p:txBody>
      </p:sp>
      <p:graphicFrame>
        <p:nvGraphicFramePr>
          <p:cNvPr id="6" name="表格 5">
            <a:extLst>
              <a:ext uri="{FF2B5EF4-FFF2-40B4-BE49-F238E27FC236}">
                <a16:creationId xmlns:a16="http://schemas.microsoft.com/office/drawing/2014/main" id="{8251DBDA-7206-07F8-9E9E-1826EFB05526}"/>
              </a:ext>
            </a:extLst>
          </p:cNvPr>
          <p:cNvGraphicFramePr>
            <a:graphicFrameLocks noGrp="1"/>
          </p:cNvGraphicFramePr>
          <p:nvPr>
            <p:extLst>
              <p:ext uri="{D42A27DB-BD31-4B8C-83A1-F6EECF244321}">
                <p14:modId xmlns:p14="http://schemas.microsoft.com/office/powerpoint/2010/main" val="3194680056"/>
              </p:ext>
            </p:extLst>
          </p:nvPr>
        </p:nvGraphicFramePr>
        <p:xfrm>
          <a:off x="1052348" y="2552829"/>
          <a:ext cx="9908854" cy="2595880"/>
        </p:xfrm>
        <a:graphic>
          <a:graphicData uri="http://schemas.openxmlformats.org/drawingml/2006/table">
            <a:tbl>
              <a:tblPr firstRow="1" bandRow="1">
                <a:tableStyleId>{93296810-A885-4BE3-A3E7-6D5BEEA58F35}</a:tableStyleId>
              </a:tblPr>
              <a:tblGrid>
                <a:gridCol w="2736874">
                  <a:extLst>
                    <a:ext uri="{9D8B030D-6E8A-4147-A177-3AD203B41FA5}">
                      <a16:colId xmlns:a16="http://schemas.microsoft.com/office/drawing/2014/main" val="3880625671"/>
                    </a:ext>
                  </a:extLst>
                </a:gridCol>
                <a:gridCol w="1536876">
                  <a:extLst>
                    <a:ext uri="{9D8B030D-6E8A-4147-A177-3AD203B41FA5}">
                      <a16:colId xmlns:a16="http://schemas.microsoft.com/office/drawing/2014/main" val="308431138"/>
                    </a:ext>
                  </a:extLst>
                </a:gridCol>
                <a:gridCol w="1715352">
                  <a:extLst>
                    <a:ext uri="{9D8B030D-6E8A-4147-A177-3AD203B41FA5}">
                      <a16:colId xmlns:a16="http://schemas.microsoft.com/office/drawing/2014/main" val="3786749325"/>
                    </a:ext>
                  </a:extLst>
                </a:gridCol>
                <a:gridCol w="1824421">
                  <a:extLst>
                    <a:ext uri="{9D8B030D-6E8A-4147-A177-3AD203B41FA5}">
                      <a16:colId xmlns:a16="http://schemas.microsoft.com/office/drawing/2014/main" val="3430785269"/>
                    </a:ext>
                  </a:extLst>
                </a:gridCol>
                <a:gridCol w="2095331">
                  <a:extLst>
                    <a:ext uri="{9D8B030D-6E8A-4147-A177-3AD203B41FA5}">
                      <a16:colId xmlns:a16="http://schemas.microsoft.com/office/drawing/2014/main" val="3461810617"/>
                    </a:ext>
                  </a:extLst>
                </a:gridCol>
              </a:tblGrid>
              <a:tr h="370840">
                <a:tc>
                  <a:txBody>
                    <a:bodyPr/>
                    <a:lstStyle/>
                    <a:p>
                      <a:pPr algn="ctr"/>
                      <a:endParaRPr lang="zh-CN" altLang="en-US" dirty="0"/>
                    </a:p>
                  </a:txBody>
                  <a:tcPr/>
                </a:tc>
                <a:tc>
                  <a:txBody>
                    <a:bodyPr/>
                    <a:lstStyle/>
                    <a:p>
                      <a:pPr algn="ctr"/>
                      <a:r>
                        <a:rPr lang="en-US" altLang="zh-CN" dirty="0" err="1"/>
                        <a:t>Alexnet</a:t>
                      </a:r>
                      <a:endParaRPr lang="zh-CN" altLang="en-US" dirty="0"/>
                    </a:p>
                  </a:txBody>
                  <a:tcPr/>
                </a:tc>
                <a:tc>
                  <a:txBody>
                    <a:bodyPr/>
                    <a:lstStyle/>
                    <a:p>
                      <a:pPr algn="ctr"/>
                      <a:r>
                        <a:rPr lang="en-US" altLang="zh-CN" dirty="0"/>
                        <a:t>VGG-11</a:t>
                      </a:r>
                      <a:endParaRPr lang="zh-CN" altLang="en-US" dirty="0"/>
                    </a:p>
                  </a:txBody>
                  <a:tcPr/>
                </a:tc>
                <a:tc>
                  <a:txBody>
                    <a:bodyPr/>
                    <a:lstStyle/>
                    <a:p>
                      <a:pPr algn="ctr"/>
                      <a:r>
                        <a:rPr lang="en-US" altLang="zh-CN" dirty="0"/>
                        <a:t>Resnet-18</a:t>
                      </a:r>
                      <a:endParaRPr lang="zh-CN" altLang="en-US" dirty="0"/>
                    </a:p>
                  </a:txBody>
                  <a:tcPr/>
                </a:tc>
                <a:tc>
                  <a:txBody>
                    <a:bodyPr/>
                    <a:lstStyle/>
                    <a:p>
                      <a:pPr algn="ctr"/>
                      <a:r>
                        <a:rPr lang="en-US" altLang="zh-CN" dirty="0" err="1"/>
                        <a:t>GoogLeNet</a:t>
                      </a:r>
                      <a:endParaRPr lang="zh-CN" altLang="en-US" dirty="0"/>
                    </a:p>
                  </a:txBody>
                  <a:tcPr/>
                </a:tc>
                <a:extLst>
                  <a:ext uri="{0D108BD9-81ED-4DB2-BD59-A6C34878D82A}">
                    <a16:rowId xmlns:a16="http://schemas.microsoft.com/office/drawing/2014/main" val="772620351"/>
                  </a:ext>
                </a:extLst>
              </a:tr>
              <a:tr h="370840">
                <a:tc>
                  <a:txBody>
                    <a:bodyPr/>
                    <a:lstStyle/>
                    <a:p>
                      <a:pPr algn="ctr"/>
                      <a:r>
                        <a:rPr kumimoji="1" lang="en-US" altLang="zh-CN" sz="1400" dirty="0"/>
                        <a:t>MACs</a:t>
                      </a:r>
                      <a:endParaRPr lang="zh-CN" altLang="en-US" sz="1400" dirty="0"/>
                    </a:p>
                  </a:txBody>
                  <a:tcPr/>
                </a:tc>
                <a:tc>
                  <a:txBody>
                    <a:bodyPr/>
                    <a:lstStyle/>
                    <a:p>
                      <a:pPr algn="ctr"/>
                      <a:r>
                        <a:rPr lang="en-US" altLang="zh-CN" sz="1400" b="0" i="0" kern="1200" dirty="0">
                          <a:solidFill>
                            <a:schemeClr val="dk1"/>
                          </a:solidFill>
                          <a:effectLst/>
                          <a:latin typeface="+mn-lt"/>
                          <a:ea typeface="+mn-ea"/>
                          <a:cs typeface="+mn-cs"/>
                        </a:rPr>
                        <a:t>940.95 M</a:t>
                      </a:r>
                      <a:endParaRPr lang="zh-CN" altLang="en-US" sz="1400" dirty="0"/>
                    </a:p>
                  </a:txBody>
                  <a:tcPr/>
                </a:tc>
                <a:tc>
                  <a:txBody>
                    <a:bodyPr/>
                    <a:lstStyle/>
                    <a:p>
                      <a:pPr algn="ctr"/>
                      <a:r>
                        <a:rPr lang="en-US" altLang="zh-CN" sz="1400" b="0" i="0" kern="1200" dirty="0">
                          <a:solidFill>
                            <a:schemeClr val="dk1"/>
                          </a:solidFill>
                          <a:effectLst/>
                          <a:latin typeface="+mn-lt"/>
                          <a:ea typeface="+mn-ea"/>
                          <a:cs typeface="+mn-cs"/>
                        </a:rPr>
                        <a:t>7.58 G</a:t>
                      </a:r>
                      <a:endParaRPr lang="zh-CN" altLang="en-US" sz="1400" dirty="0"/>
                    </a:p>
                  </a:txBody>
                  <a:tcPr/>
                </a:tc>
                <a:tc>
                  <a:txBody>
                    <a:bodyPr/>
                    <a:lstStyle/>
                    <a:p>
                      <a:pPr algn="ctr"/>
                      <a:r>
                        <a:rPr lang="en-US" altLang="zh-CN" sz="1400" b="0" i="0" kern="1200" dirty="0">
                          <a:solidFill>
                            <a:schemeClr val="dk1"/>
                          </a:solidFill>
                          <a:effectLst/>
                          <a:latin typeface="+mn-lt"/>
                          <a:ea typeface="+mn-ea"/>
                          <a:cs typeface="+mn-cs"/>
                        </a:rPr>
                        <a:t>1.75 G</a:t>
                      </a:r>
                      <a:endParaRPr lang="zh-CN" altLang="en-US" sz="1400" dirty="0"/>
                    </a:p>
                  </a:txBody>
                  <a:tcPr/>
                </a:tc>
                <a:tc>
                  <a:txBody>
                    <a:bodyPr/>
                    <a:lstStyle/>
                    <a:p>
                      <a:pPr marL="0" algn="ctr" defTabSz="913765" rtl="0" eaLnBrk="1" latinLnBrk="0" hangingPunct="1"/>
                      <a:r>
                        <a:rPr lang="en-US" altLang="zh-CN" sz="1400" b="0" i="0" kern="1200" dirty="0">
                          <a:solidFill>
                            <a:schemeClr val="dk1"/>
                          </a:solidFill>
                          <a:effectLst/>
                          <a:latin typeface="+mn-lt"/>
                          <a:ea typeface="+mn-ea"/>
                          <a:cs typeface="+mn-cs"/>
                        </a:rPr>
                        <a:t>1.52 G</a:t>
                      </a:r>
                      <a:endParaRPr lang="zh-CN" altLang="en-US" sz="1400" b="0" i="0" kern="1200" dirty="0">
                        <a:solidFill>
                          <a:schemeClr val="dk1"/>
                        </a:solidFill>
                        <a:effectLst/>
                        <a:latin typeface="+mn-lt"/>
                        <a:ea typeface="+mn-ea"/>
                        <a:cs typeface="+mn-cs"/>
                      </a:endParaRPr>
                    </a:p>
                  </a:txBody>
                  <a:tcPr/>
                </a:tc>
                <a:extLst>
                  <a:ext uri="{0D108BD9-81ED-4DB2-BD59-A6C34878D82A}">
                    <a16:rowId xmlns:a16="http://schemas.microsoft.com/office/drawing/2014/main" val="3582060663"/>
                  </a:ext>
                </a:extLst>
              </a:tr>
              <a:tr h="370840">
                <a:tc>
                  <a:txBody>
                    <a:bodyPr/>
                    <a:lstStyle/>
                    <a:p>
                      <a:pPr marL="0" marR="0" lvl="0" indent="0" algn="ctr" defTabSz="913765" rtl="0" eaLnBrk="1" fontAlgn="auto" latinLnBrk="0" hangingPunct="1">
                        <a:lnSpc>
                          <a:spcPct val="100000"/>
                        </a:lnSpc>
                        <a:spcBef>
                          <a:spcPts val="0"/>
                        </a:spcBef>
                        <a:spcAft>
                          <a:spcPts val="0"/>
                        </a:spcAft>
                        <a:buClrTx/>
                        <a:buSzTx/>
                        <a:buFontTx/>
                        <a:buNone/>
                        <a:tabLst/>
                        <a:defRPr/>
                      </a:pPr>
                      <a:r>
                        <a:rPr kumimoji="1" lang="en-US" altLang="zh-CN" sz="1400" dirty="0"/>
                        <a:t>Number of Parameters</a:t>
                      </a:r>
                    </a:p>
                  </a:txBody>
                  <a:tcPr/>
                </a:tc>
                <a:tc>
                  <a:txBody>
                    <a:bodyPr/>
                    <a:lstStyle/>
                    <a:p>
                      <a:pPr algn="ctr"/>
                      <a:r>
                        <a:rPr lang="en-US" altLang="zh-CN" sz="1400" b="0" i="0" kern="1200" dirty="0">
                          <a:solidFill>
                            <a:schemeClr val="dk1"/>
                          </a:solidFill>
                          <a:effectLst/>
                          <a:latin typeface="+mn-lt"/>
                          <a:ea typeface="+mn-ea"/>
                          <a:cs typeface="+mn-cs"/>
                        </a:rPr>
                        <a:t>46.76 M </a:t>
                      </a:r>
                      <a:endParaRPr lang="zh-CN" altLang="en-US" sz="1400" dirty="0"/>
                    </a:p>
                  </a:txBody>
                  <a:tcPr/>
                </a:tc>
                <a:tc>
                  <a:txBody>
                    <a:bodyPr/>
                    <a:lstStyle/>
                    <a:p>
                      <a:pPr algn="ctr"/>
                      <a:r>
                        <a:rPr lang="en-US" altLang="zh-CN" sz="1400" b="0" i="0" kern="1200" dirty="0">
                          <a:solidFill>
                            <a:schemeClr val="dk1"/>
                          </a:solidFill>
                          <a:effectLst/>
                          <a:latin typeface="+mn-lt"/>
                          <a:ea typeface="+mn-ea"/>
                          <a:cs typeface="+mn-cs"/>
                        </a:rPr>
                        <a:t>128.81 M</a:t>
                      </a:r>
                      <a:endParaRPr lang="zh-CN" altLang="en-US" sz="1400" dirty="0"/>
                    </a:p>
                  </a:txBody>
                  <a:tcPr/>
                </a:tc>
                <a:tc>
                  <a:txBody>
                    <a:bodyPr/>
                    <a:lstStyle/>
                    <a:p>
                      <a:pPr algn="ctr"/>
                      <a:r>
                        <a:rPr lang="en-US" altLang="zh-CN" sz="1400" b="0" i="0" kern="1200" dirty="0">
                          <a:solidFill>
                            <a:schemeClr val="dk1"/>
                          </a:solidFill>
                          <a:effectLst/>
                          <a:latin typeface="+mn-lt"/>
                          <a:ea typeface="+mn-ea"/>
                          <a:cs typeface="+mn-cs"/>
                        </a:rPr>
                        <a:t>11.18 M</a:t>
                      </a:r>
                      <a:endParaRPr lang="zh-CN" altLang="en-US" sz="1400" dirty="0"/>
                    </a:p>
                  </a:txBody>
                  <a:tcPr/>
                </a:tc>
                <a:tc>
                  <a:txBody>
                    <a:bodyPr/>
                    <a:lstStyle/>
                    <a:p>
                      <a:pPr marL="0" algn="ctr" defTabSz="913765" rtl="0" eaLnBrk="1" latinLnBrk="0" hangingPunct="1"/>
                      <a:r>
                        <a:rPr lang="en-US" altLang="zh-CN" sz="1400" b="0" i="0" kern="1200" dirty="0">
                          <a:solidFill>
                            <a:schemeClr val="dk1"/>
                          </a:solidFill>
                          <a:effectLst/>
                          <a:latin typeface="+mn-lt"/>
                          <a:ea typeface="+mn-ea"/>
                          <a:cs typeface="+mn-cs"/>
                        </a:rPr>
                        <a:t>5.98 M</a:t>
                      </a:r>
                      <a:endParaRPr lang="zh-CN" altLang="en-US" sz="1400" b="0" i="0" kern="1200" dirty="0">
                        <a:solidFill>
                          <a:schemeClr val="dk1"/>
                        </a:solidFill>
                        <a:effectLst/>
                        <a:latin typeface="+mn-lt"/>
                        <a:ea typeface="+mn-ea"/>
                        <a:cs typeface="+mn-cs"/>
                      </a:endParaRPr>
                    </a:p>
                  </a:txBody>
                  <a:tcPr/>
                </a:tc>
                <a:extLst>
                  <a:ext uri="{0D108BD9-81ED-4DB2-BD59-A6C34878D82A}">
                    <a16:rowId xmlns:a16="http://schemas.microsoft.com/office/drawing/2014/main" val="4001651562"/>
                  </a:ext>
                </a:extLst>
              </a:tr>
              <a:tr h="370840">
                <a:tc>
                  <a:txBody>
                    <a:bodyPr/>
                    <a:lstStyle/>
                    <a:p>
                      <a:pPr marL="0" marR="0" lvl="0" indent="0" algn="ctr" defTabSz="913765" rtl="0" eaLnBrk="1" fontAlgn="auto" latinLnBrk="0" hangingPunct="1">
                        <a:lnSpc>
                          <a:spcPct val="100000"/>
                        </a:lnSpc>
                        <a:spcBef>
                          <a:spcPts val="0"/>
                        </a:spcBef>
                        <a:spcAft>
                          <a:spcPts val="0"/>
                        </a:spcAft>
                        <a:buClrTx/>
                        <a:buSzTx/>
                        <a:buFontTx/>
                        <a:buNone/>
                        <a:tabLst/>
                        <a:defRPr/>
                      </a:pPr>
                      <a:r>
                        <a:rPr kumimoji="1" lang="en-US" altLang="zh-CN" sz="1400" dirty="0"/>
                        <a:t>Average</a:t>
                      </a:r>
                      <a:r>
                        <a:rPr kumimoji="1" lang="zh-CN" altLang="en-US" sz="1400" dirty="0"/>
                        <a:t> </a:t>
                      </a:r>
                      <a:r>
                        <a:rPr kumimoji="1" lang="en-US" altLang="zh-CN" sz="1400" dirty="0"/>
                        <a:t>energy of each</a:t>
                      </a:r>
                      <a:r>
                        <a:rPr kumimoji="1" lang="zh-CN" altLang="en-US" sz="1400" dirty="0"/>
                        <a:t> </a:t>
                      </a:r>
                      <a:r>
                        <a:rPr kumimoji="1" lang="en-US" altLang="zh-CN" sz="1400" dirty="0"/>
                        <a:t>round</a:t>
                      </a:r>
                      <a:endParaRPr kumimoji="1" lang="zh-CN" altLang="en-US" sz="1400" dirty="0"/>
                    </a:p>
                  </a:txBody>
                  <a:tcPr/>
                </a:tc>
                <a:tc>
                  <a:txBody>
                    <a:bodyPr/>
                    <a:lstStyle/>
                    <a:p>
                      <a:pPr algn="ctr"/>
                      <a:r>
                        <a:rPr lang="en-US" altLang="zh-CN" sz="1400" b="0" i="0" kern="1200" dirty="0">
                          <a:solidFill>
                            <a:schemeClr val="dk1"/>
                          </a:solidFill>
                          <a:effectLst/>
                          <a:latin typeface="+mn-lt"/>
                          <a:ea typeface="+mn-ea"/>
                          <a:cs typeface="+mn-cs"/>
                        </a:rPr>
                        <a:t>34430.087 J</a:t>
                      </a:r>
                      <a:endParaRPr lang="zh-CN" altLang="en-US" sz="1400" dirty="0"/>
                    </a:p>
                  </a:txBody>
                  <a:tcPr/>
                </a:tc>
                <a:tc>
                  <a:txBody>
                    <a:bodyPr/>
                    <a:lstStyle/>
                    <a:p>
                      <a:pPr algn="ctr"/>
                      <a:r>
                        <a:rPr lang="en-US" altLang="zh-CN" sz="1400" b="0" i="0" kern="1200" dirty="0">
                          <a:solidFill>
                            <a:schemeClr val="dk1"/>
                          </a:solidFill>
                          <a:effectLst/>
                          <a:latin typeface="+mn-lt"/>
                          <a:ea typeface="+mn-ea"/>
                          <a:cs typeface="+mn-cs"/>
                        </a:rPr>
                        <a:t>113015.843 J</a:t>
                      </a:r>
                      <a:endParaRPr lang="zh-CN" altLang="en-US" sz="1400" dirty="0"/>
                    </a:p>
                  </a:txBody>
                  <a:tcPr/>
                </a:tc>
                <a:tc>
                  <a:txBody>
                    <a:bodyPr/>
                    <a:lstStyle/>
                    <a:p>
                      <a:pPr algn="ctr"/>
                      <a:r>
                        <a:rPr lang="en-US" altLang="zh-CN" sz="1400" b="0" i="0" kern="1200" dirty="0">
                          <a:solidFill>
                            <a:schemeClr val="dk1"/>
                          </a:solidFill>
                          <a:effectLst/>
                          <a:latin typeface="+mn-lt"/>
                          <a:ea typeface="+mn-ea"/>
                          <a:cs typeface="+mn-cs"/>
                        </a:rPr>
                        <a:t>112909.394 J</a:t>
                      </a:r>
                      <a:endParaRPr lang="zh-CN" altLang="en-US" sz="1400" dirty="0"/>
                    </a:p>
                  </a:txBody>
                  <a:tcPr/>
                </a:tc>
                <a:tc>
                  <a:txBody>
                    <a:bodyPr/>
                    <a:lstStyle/>
                    <a:p>
                      <a:pPr marL="0" algn="ctr" defTabSz="913765" rtl="0" eaLnBrk="1" latinLnBrk="0" hangingPunct="1"/>
                      <a:r>
                        <a:rPr lang="en-US" altLang="zh-CN" sz="1400" b="0" i="0" kern="1200" dirty="0">
                          <a:solidFill>
                            <a:schemeClr val="dk1"/>
                          </a:solidFill>
                          <a:effectLst/>
                          <a:latin typeface="+mn-lt"/>
                          <a:ea typeface="+mn-ea"/>
                          <a:cs typeface="+mn-cs"/>
                        </a:rPr>
                        <a:t>124845.577 J</a:t>
                      </a:r>
                      <a:endParaRPr lang="zh-CN" altLang="en-US" sz="1400" b="0" i="0" kern="1200" dirty="0">
                        <a:solidFill>
                          <a:schemeClr val="dk1"/>
                        </a:solidFill>
                        <a:effectLst/>
                        <a:latin typeface="+mn-lt"/>
                        <a:ea typeface="+mn-ea"/>
                        <a:cs typeface="+mn-cs"/>
                      </a:endParaRPr>
                    </a:p>
                  </a:txBody>
                  <a:tcPr/>
                </a:tc>
                <a:extLst>
                  <a:ext uri="{0D108BD9-81ED-4DB2-BD59-A6C34878D82A}">
                    <a16:rowId xmlns:a16="http://schemas.microsoft.com/office/drawing/2014/main" val="778815278"/>
                  </a:ext>
                </a:extLst>
              </a:tr>
              <a:tr h="370840">
                <a:tc>
                  <a:txBody>
                    <a:bodyPr/>
                    <a:lstStyle/>
                    <a:p>
                      <a:pPr marL="0" marR="0" lvl="0" indent="0" algn="ctr" defTabSz="913765" rtl="0" eaLnBrk="1" fontAlgn="auto" latinLnBrk="0" hangingPunct="1">
                        <a:lnSpc>
                          <a:spcPct val="100000"/>
                        </a:lnSpc>
                        <a:spcBef>
                          <a:spcPts val="0"/>
                        </a:spcBef>
                        <a:spcAft>
                          <a:spcPts val="0"/>
                        </a:spcAft>
                        <a:buClrTx/>
                        <a:buSzTx/>
                        <a:buFontTx/>
                        <a:buNone/>
                        <a:tabLst/>
                        <a:defRPr/>
                      </a:pPr>
                      <a:r>
                        <a:rPr kumimoji="1" lang="en-US" altLang="zh-CN" sz="1400" dirty="0"/>
                        <a:t>Average</a:t>
                      </a:r>
                      <a:r>
                        <a:rPr kumimoji="1" lang="zh-CN" altLang="en-US" sz="1400" dirty="0"/>
                        <a:t> </a:t>
                      </a:r>
                      <a:r>
                        <a:rPr kumimoji="1" lang="en-US" altLang="zh-CN" sz="1400" dirty="0"/>
                        <a:t>time of each</a:t>
                      </a:r>
                      <a:r>
                        <a:rPr kumimoji="1" lang="zh-CN" altLang="en-US" sz="1400" dirty="0"/>
                        <a:t> </a:t>
                      </a:r>
                      <a:r>
                        <a:rPr kumimoji="1" lang="en-US" altLang="zh-CN" sz="1400" dirty="0"/>
                        <a:t>round</a:t>
                      </a:r>
                      <a:endParaRPr kumimoji="1" lang="zh-CN" altLang="en-US" sz="1400" dirty="0"/>
                    </a:p>
                  </a:txBody>
                  <a:tcPr/>
                </a:tc>
                <a:tc>
                  <a:txBody>
                    <a:bodyPr/>
                    <a:lstStyle/>
                    <a:p>
                      <a:pPr algn="ctr"/>
                      <a:r>
                        <a:rPr lang="en-US" altLang="zh-CN" sz="1400" b="0" i="0" kern="1200" dirty="0">
                          <a:solidFill>
                            <a:schemeClr val="dk1"/>
                          </a:solidFill>
                          <a:effectLst/>
                          <a:latin typeface="+mn-lt"/>
                          <a:ea typeface="+mn-ea"/>
                          <a:cs typeface="+mn-cs"/>
                        </a:rPr>
                        <a:t>437.3 s</a:t>
                      </a:r>
                      <a:endParaRPr lang="zh-CN" altLang="en-US" sz="1400" dirty="0"/>
                    </a:p>
                  </a:txBody>
                  <a:tcPr/>
                </a:tc>
                <a:tc>
                  <a:txBody>
                    <a:bodyPr/>
                    <a:lstStyle/>
                    <a:p>
                      <a:pPr algn="ctr"/>
                      <a:r>
                        <a:rPr lang="en-US" altLang="zh-CN" sz="1400" b="0" i="0" kern="1200" dirty="0">
                          <a:solidFill>
                            <a:schemeClr val="dk1"/>
                          </a:solidFill>
                          <a:effectLst/>
                          <a:latin typeface="+mn-lt"/>
                          <a:ea typeface="+mn-ea"/>
                          <a:cs typeface="+mn-cs"/>
                        </a:rPr>
                        <a:t>1419.5 s</a:t>
                      </a:r>
                      <a:endParaRPr lang="zh-CN" altLang="en-US" sz="1400" dirty="0"/>
                    </a:p>
                  </a:txBody>
                  <a:tcPr/>
                </a:tc>
                <a:tc>
                  <a:txBody>
                    <a:bodyPr/>
                    <a:lstStyle/>
                    <a:p>
                      <a:pPr algn="ctr"/>
                      <a:r>
                        <a:rPr lang="en-US" altLang="zh-CN" sz="1400" b="0" i="0" kern="1200" dirty="0">
                          <a:solidFill>
                            <a:schemeClr val="dk1"/>
                          </a:solidFill>
                          <a:effectLst/>
                          <a:latin typeface="+mn-lt"/>
                          <a:ea typeface="+mn-ea"/>
                          <a:cs typeface="+mn-cs"/>
                        </a:rPr>
                        <a:t>1417.9 s</a:t>
                      </a:r>
                      <a:endParaRPr lang="zh-CN" altLang="en-US" sz="1400" dirty="0"/>
                    </a:p>
                  </a:txBody>
                  <a:tcPr/>
                </a:tc>
                <a:tc>
                  <a:txBody>
                    <a:bodyPr/>
                    <a:lstStyle/>
                    <a:p>
                      <a:pPr marL="0" algn="ctr" defTabSz="913765" rtl="0" eaLnBrk="1" latinLnBrk="0" hangingPunct="1"/>
                      <a:r>
                        <a:rPr lang="en-US" altLang="zh-CN" sz="1400" b="0" i="0" kern="1200" dirty="0">
                          <a:solidFill>
                            <a:schemeClr val="dk1"/>
                          </a:solidFill>
                          <a:effectLst/>
                          <a:latin typeface="+mn-lt"/>
                          <a:ea typeface="+mn-ea"/>
                          <a:cs typeface="+mn-cs"/>
                        </a:rPr>
                        <a:t>1567.8 s</a:t>
                      </a:r>
                      <a:endParaRPr lang="zh-CN" altLang="en-US" sz="1400" b="0" i="0" kern="1200" dirty="0">
                        <a:solidFill>
                          <a:schemeClr val="dk1"/>
                        </a:solidFill>
                        <a:effectLst/>
                        <a:latin typeface="+mn-lt"/>
                        <a:ea typeface="+mn-ea"/>
                        <a:cs typeface="+mn-cs"/>
                      </a:endParaRPr>
                    </a:p>
                  </a:txBody>
                  <a:tcPr/>
                </a:tc>
                <a:extLst>
                  <a:ext uri="{0D108BD9-81ED-4DB2-BD59-A6C34878D82A}">
                    <a16:rowId xmlns:a16="http://schemas.microsoft.com/office/drawing/2014/main" val="3793529967"/>
                  </a:ext>
                </a:extLst>
              </a:tr>
              <a:tr h="370840">
                <a:tc>
                  <a:txBody>
                    <a:bodyPr/>
                    <a:lstStyle/>
                    <a:p>
                      <a:pPr marL="0" marR="0" lvl="0" indent="0" algn="ctr" defTabSz="913765" rtl="0" eaLnBrk="1" fontAlgn="auto" latinLnBrk="0" hangingPunct="1">
                        <a:lnSpc>
                          <a:spcPct val="100000"/>
                        </a:lnSpc>
                        <a:spcBef>
                          <a:spcPts val="0"/>
                        </a:spcBef>
                        <a:spcAft>
                          <a:spcPts val="0"/>
                        </a:spcAft>
                        <a:buClrTx/>
                        <a:buSzTx/>
                        <a:buFontTx/>
                        <a:buNone/>
                        <a:tabLst/>
                        <a:defRPr/>
                      </a:pPr>
                      <a:r>
                        <a:rPr kumimoji="1" lang="en-US" altLang="zh-CN" sz="1400" dirty="0"/>
                        <a:t>Average</a:t>
                      </a:r>
                      <a:r>
                        <a:rPr kumimoji="1" lang="zh-CN" altLang="en-US" sz="1400" dirty="0"/>
                        <a:t> </a:t>
                      </a:r>
                      <a:r>
                        <a:rPr kumimoji="1" lang="en-US" altLang="zh-CN" sz="1400" dirty="0"/>
                        <a:t>final reached train acc</a:t>
                      </a:r>
                      <a:endParaRPr kumimoji="1" lang="zh-CN" altLang="en-US" sz="1400" dirty="0"/>
                    </a:p>
                  </a:txBody>
                  <a:tcPr/>
                </a:tc>
                <a:tc>
                  <a:txBody>
                    <a:bodyPr/>
                    <a:lstStyle/>
                    <a:p>
                      <a:pPr algn="ctr"/>
                      <a:r>
                        <a:rPr lang="en-US" altLang="zh-CN" sz="1400" dirty="0"/>
                        <a:t>87.92%</a:t>
                      </a:r>
                      <a:endParaRPr lang="zh-CN" altLang="en-US" sz="1400" dirty="0"/>
                    </a:p>
                  </a:txBody>
                  <a:tcPr/>
                </a:tc>
                <a:tc>
                  <a:txBody>
                    <a:bodyPr/>
                    <a:lstStyle/>
                    <a:p>
                      <a:pPr algn="ctr"/>
                      <a:r>
                        <a:rPr lang="en-US" altLang="zh-CN" sz="1400" dirty="0"/>
                        <a:t>97.42%</a:t>
                      </a:r>
                      <a:endParaRPr lang="zh-CN" altLang="en-US" sz="1400" dirty="0"/>
                    </a:p>
                  </a:txBody>
                  <a:tcPr/>
                </a:tc>
                <a:tc>
                  <a:txBody>
                    <a:bodyPr/>
                    <a:lstStyle/>
                    <a:p>
                      <a:pPr algn="ctr"/>
                      <a:r>
                        <a:rPr lang="en-US" altLang="zh-CN" sz="1400" dirty="0"/>
                        <a:t>97.43%</a:t>
                      </a:r>
                      <a:endParaRPr lang="zh-CN" altLang="en-US" sz="1400" dirty="0"/>
                    </a:p>
                  </a:txBody>
                  <a:tcPr/>
                </a:tc>
                <a:tc>
                  <a:txBody>
                    <a:bodyPr/>
                    <a:lstStyle/>
                    <a:p>
                      <a:pPr marL="0" algn="ctr" defTabSz="913765" rtl="0" eaLnBrk="1" latinLnBrk="0" hangingPunct="1"/>
                      <a:r>
                        <a:rPr lang="en-US" altLang="zh-CN" sz="1400" b="0" i="0" kern="1200" dirty="0">
                          <a:solidFill>
                            <a:schemeClr val="dk1"/>
                          </a:solidFill>
                          <a:effectLst/>
                          <a:latin typeface="+mn-lt"/>
                          <a:ea typeface="+mn-ea"/>
                          <a:cs typeface="+mn-cs"/>
                        </a:rPr>
                        <a:t>81.73%</a:t>
                      </a:r>
                      <a:endParaRPr lang="zh-CN" altLang="en-US" sz="1400" b="0" i="0" kern="1200" dirty="0">
                        <a:solidFill>
                          <a:schemeClr val="dk1"/>
                        </a:solidFill>
                        <a:effectLst/>
                        <a:latin typeface="+mn-lt"/>
                        <a:ea typeface="+mn-ea"/>
                        <a:cs typeface="+mn-cs"/>
                      </a:endParaRPr>
                    </a:p>
                  </a:txBody>
                  <a:tcPr/>
                </a:tc>
                <a:extLst>
                  <a:ext uri="{0D108BD9-81ED-4DB2-BD59-A6C34878D82A}">
                    <a16:rowId xmlns:a16="http://schemas.microsoft.com/office/drawing/2014/main" val="3378416419"/>
                  </a:ext>
                </a:extLst>
              </a:tr>
              <a:tr h="370840">
                <a:tc>
                  <a:txBody>
                    <a:bodyPr/>
                    <a:lstStyle/>
                    <a:p>
                      <a:pPr marL="0" marR="0" lvl="0" indent="0" algn="ctr" defTabSz="913765" rtl="0" eaLnBrk="1" fontAlgn="auto" latinLnBrk="0" hangingPunct="1">
                        <a:lnSpc>
                          <a:spcPct val="100000"/>
                        </a:lnSpc>
                        <a:spcBef>
                          <a:spcPts val="0"/>
                        </a:spcBef>
                        <a:spcAft>
                          <a:spcPts val="0"/>
                        </a:spcAft>
                        <a:buClrTx/>
                        <a:buSzTx/>
                        <a:buFontTx/>
                        <a:buNone/>
                        <a:tabLst/>
                        <a:defRPr/>
                      </a:pPr>
                      <a:r>
                        <a:rPr kumimoji="1" lang="en-US" altLang="zh-CN" sz="1400" dirty="0"/>
                        <a:t>Average</a:t>
                      </a:r>
                      <a:r>
                        <a:rPr kumimoji="1" lang="zh-CN" altLang="en-US" sz="1400" dirty="0"/>
                        <a:t> </a:t>
                      </a:r>
                      <a:r>
                        <a:rPr kumimoji="1" lang="en-US" altLang="zh-CN" sz="1400" dirty="0"/>
                        <a:t>final reached test acc</a:t>
                      </a:r>
                      <a:endParaRPr kumimoji="1" lang="zh-CN" altLang="en-US" sz="1400" dirty="0"/>
                    </a:p>
                  </a:txBody>
                  <a:tcPr/>
                </a:tc>
                <a:tc>
                  <a:txBody>
                    <a:bodyPr/>
                    <a:lstStyle/>
                    <a:p>
                      <a:pPr algn="ctr"/>
                      <a:r>
                        <a:rPr lang="en-US" altLang="zh-CN" sz="1400" b="0" i="0" kern="1200" dirty="0">
                          <a:solidFill>
                            <a:schemeClr val="dk1"/>
                          </a:solidFill>
                          <a:effectLst/>
                          <a:latin typeface="+mn-lt"/>
                          <a:ea typeface="+mn-ea"/>
                          <a:cs typeface="+mn-cs"/>
                        </a:rPr>
                        <a:t>87.99%</a:t>
                      </a:r>
                      <a:endParaRPr lang="zh-CN" altLang="en-US" sz="1400" dirty="0"/>
                    </a:p>
                  </a:txBody>
                  <a:tcPr/>
                </a:tc>
                <a:tc>
                  <a:txBody>
                    <a:bodyPr/>
                    <a:lstStyle/>
                    <a:p>
                      <a:pPr algn="ctr"/>
                      <a:r>
                        <a:rPr lang="en-US" altLang="zh-CN" sz="1400" b="0" i="0" kern="1200" dirty="0">
                          <a:solidFill>
                            <a:schemeClr val="dk1"/>
                          </a:solidFill>
                          <a:effectLst/>
                          <a:latin typeface="+mn-lt"/>
                          <a:ea typeface="+mn-ea"/>
                          <a:cs typeface="+mn-cs"/>
                        </a:rPr>
                        <a:t>89.31%</a:t>
                      </a:r>
                      <a:endParaRPr lang="zh-CN" altLang="en-US" sz="1400" dirty="0"/>
                    </a:p>
                  </a:txBody>
                  <a:tcPr/>
                </a:tc>
                <a:tc>
                  <a:txBody>
                    <a:bodyPr/>
                    <a:lstStyle/>
                    <a:p>
                      <a:pPr algn="ctr"/>
                      <a:r>
                        <a:rPr lang="en-US" altLang="zh-CN" sz="1400" b="0" i="0" kern="1200" dirty="0">
                          <a:solidFill>
                            <a:schemeClr val="dk1"/>
                          </a:solidFill>
                          <a:effectLst/>
                          <a:latin typeface="+mn-lt"/>
                          <a:ea typeface="+mn-ea"/>
                          <a:cs typeface="+mn-cs"/>
                        </a:rPr>
                        <a:t>89.85%</a:t>
                      </a:r>
                      <a:endParaRPr lang="zh-CN" altLang="en-US" sz="1400" dirty="0"/>
                    </a:p>
                  </a:txBody>
                  <a:tcPr/>
                </a:tc>
                <a:tc>
                  <a:txBody>
                    <a:bodyPr/>
                    <a:lstStyle/>
                    <a:p>
                      <a:pPr marL="0" algn="ctr" defTabSz="913765" rtl="0" eaLnBrk="1" latinLnBrk="0" hangingPunct="1"/>
                      <a:r>
                        <a:rPr lang="en-US" altLang="zh-CN" sz="1400" b="0" i="0" kern="1200" dirty="0">
                          <a:solidFill>
                            <a:schemeClr val="dk1"/>
                          </a:solidFill>
                          <a:effectLst/>
                          <a:latin typeface="+mn-lt"/>
                          <a:ea typeface="+mn-ea"/>
                          <a:cs typeface="+mn-cs"/>
                        </a:rPr>
                        <a:t>81.88%</a:t>
                      </a:r>
                      <a:endParaRPr lang="zh-CN" altLang="en-US" sz="1400" b="0" i="0" kern="1200" dirty="0">
                        <a:solidFill>
                          <a:schemeClr val="dk1"/>
                        </a:solidFill>
                        <a:effectLst/>
                        <a:latin typeface="+mn-lt"/>
                        <a:ea typeface="+mn-ea"/>
                        <a:cs typeface="+mn-cs"/>
                      </a:endParaRPr>
                    </a:p>
                  </a:txBody>
                  <a:tcPr/>
                </a:tc>
                <a:extLst>
                  <a:ext uri="{0D108BD9-81ED-4DB2-BD59-A6C34878D82A}">
                    <a16:rowId xmlns:a16="http://schemas.microsoft.com/office/drawing/2014/main" val="1928304070"/>
                  </a:ext>
                </a:extLst>
              </a:tr>
            </a:tbl>
          </a:graphicData>
        </a:graphic>
      </p:graphicFrame>
      <p:sp>
        <p:nvSpPr>
          <p:cNvPr id="9" name="文本框 8">
            <a:extLst>
              <a:ext uri="{FF2B5EF4-FFF2-40B4-BE49-F238E27FC236}">
                <a16:creationId xmlns:a16="http://schemas.microsoft.com/office/drawing/2014/main" id="{6C910C93-7862-FCEE-F966-3DB20287DAE9}"/>
              </a:ext>
            </a:extLst>
          </p:cNvPr>
          <p:cNvSpPr txBox="1"/>
          <p:nvPr/>
        </p:nvSpPr>
        <p:spPr>
          <a:xfrm>
            <a:off x="850900" y="1414131"/>
            <a:ext cx="3907929" cy="830997"/>
          </a:xfrm>
          <a:prstGeom prst="rect">
            <a:avLst/>
          </a:prstGeom>
          <a:noFill/>
        </p:spPr>
        <p:txBody>
          <a:bodyPr wrap="none" rtlCol="0">
            <a:spAutoFit/>
          </a:bodyPr>
          <a:lstStyle/>
          <a:p>
            <a:r>
              <a:rPr kumimoji="1" lang="en-US" altLang="zh-CN" sz="1600" dirty="0"/>
              <a:t>Dataset: </a:t>
            </a:r>
            <a:r>
              <a:rPr kumimoji="1" lang="en-US" altLang="zh-CN" sz="1600" dirty="0" err="1"/>
              <a:t>FashionMnist</a:t>
            </a:r>
            <a:endParaRPr kumimoji="1" lang="en-US" altLang="zh-CN" sz="1600" dirty="0"/>
          </a:p>
          <a:p>
            <a:r>
              <a:rPr kumimoji="1" lang="en-US" altLang="zh-CN" sz="1600" dirty="0"/>
              <a:t>Original size: 1*28*28 pixels</a:t>
            </a:r>
          </a:p>
          <a:p>
            <a:r>
              <a:rPr kumimoji="1" lang="en-US" altLang="zh-CN" sz="1600" dirty="0"/>
              <a:t>Device:</a:t>
            </a:r>
            <a:r>
              <a:rPr kumimoji="1" lang="zh-CN" altLang="en-US" sz="1600" dirty="0"/>
              <a:t> </a:t>
            </a:r>
            <a:r>
              <a:rPr kumimoji="1" lang="en-US" altLang="zh-CN" sz="1600" dirty="0"/>
              <a:t>RTX3060(maximum power</a:t>
            </a:r>
            <a:r>
              <a:rPr kumimoji="1" lang="zh-CN" altLang="en-US" sz="1600" dirty="0"/>
              <a:t> </a:t>
            </a:r>
            <a:r>
              <a:rPr kumimoji="1" lang="en-US" altLang="zh-CN" sz="1600" dirty="0"/>
              <a:t>80W)</a:t>
            </a:r>
            <a:endParaRPr kumimoji="1" lang="zh-CN" altLang="en-US" sz="1600" dirty="0"/>
          </a:p>
        </p:txBody>
      </p:sp>
      <p:sp>
        <p:nvSpPr>
          <p:cNvPr id="10" name="文本框 9">
            <a:extLst>
              <a:ext uri="{FF2B5EF4-FFF2-40B4-BE49-F238E27FC236}">
                <a16:creationId xmlns:a16="http://schemas.microsoft.com/office/drawing/2014/main" id="{28C46620-AC3C-D77D-C11F-C78541940C44}"/>
              </a:ext>
            </a:extLst>
          </p:cNvPr>
          <p:cNvSpPr txBox="1"/>
          <p:nvPr/>
        </p:nvSpPr>
        <p:spPr>
          <a:xfrm>
            <a:off x="850900" y="2176472"/>
            <a:ext cx="2303836" cy="338554"/>
          </a:xfrm>
          <a:prstGeom prst="rect">
            <a:avLst/>
          </a:prstGeom>
          <a:noFill/>
        </p:spPr>
        <p:txBody>
          <a:bodyPr wrap="none" rtlCol="0">
            <a:spAutoFit/>
          </a:bodyPr>
          <a:lstStyle/>
          <a:p>
            <a:r>
              <a:rPr kumimoji="1" lang="en-US" altLang="zh-CN" sz="1600" dirty="0"/>
              <a:t>Deep Learning Models:</a:t>
            </a:r>
            <a:endParaRPr kumimoji="1" lang="zh-CN" altLang="en-US" sz="1600" dirty="0"/>
          </a:p>
        </p:txBody>
      </p:sp>
      <p:sp>
        <p:nvSpPr>
          <p:cNvPr id="21" name="文本框 20">
            <a:extLst>
              <a:ext uri="{FF2B5EF4-FFF2-40B4-BE49-F238E27FC236}">
                <a16:creationId xmlns:a16="http://schemas.microsoft.com/office/drawing/2014/main" id="{B79F08F6-A3DD-B835-B810-6DE3ADFC1EE3}"/>
              </a:ext>
            </a:extLst>
          </p:cNvPr>
          <p:cNvSpPr txBox="1"/>
          <p:nvPr/>
        </p:nvSpPr>
        <p:spPr>
          <a:xfrm>
            <a:off x="492124" y="5995251"/>
            <a:ext cx="5514651" cy="461665"/>
          </a:xfrm>
          <a:prstGeom prst="rect">
            <a:avLst/>
          </a:prstGeom>
          <a:noFill/>
        </p:spPr>
        <p:txBody>
          <a:bodyPr wrap="none" rtlCol="0">
            <a:spAutoFit/>
          </a:bodyPr>
          <a:lstStyle/>
          <a:p>
            <a:r>
              <a:rPr kumimoji="1" lang="en-US" altLang="zh-CN" sz="1200" dirty="0"/>
              <a:t>MACs(Multiply-Accumulate Operations)</a:t>
            </a:r>
          </a:p>
          <a:p>
            <a:r>
              <a:rPr kumimoji="1" lang="en-US" altLang="zh-CN" sz="1200" dirty="0"/>
              <a:t>The unit for measuring the computational complexity of a deep learning model </a:t>
            </a:r>
            <a:endParaRPr kumimoji="1" lang="zh-CN" altLang="en-US" sz="1200" dirty="0"/>
          </a:p>
        </p:txBody>
      </p:sp>
      <p:sp>
        <p:nvSpPr>
          <p:cNvPr id="22" name="文本框 21">
            <a:extLst>
              <a:ext uri="{FF2B5EF4-FFF2-40B4-BE49-F238E27FC236}">
                <a16:creationId xmlns:a16="http://schemas.microsoft.com/office/drawing/2014/main" id="{B0E1B6F7-54DE-5BFE-1D60-4C0FA3885C14}"/>
              </a:ext>
            </a:extLst>
          </p:cNvPr>
          <p:cNvSpPr txBox="1"/>
          <p:nvPr/>
        </p:nvSpPr>
        <p:spPr>
          <a:xfrm>
            <a:off x="3177131" y="5272793"/>
            <a:ext cx="7604774" cy="276999"/>
          </a:xfrm>
          <a:prstGeom prst="rect">
            <a:avLst/>
          </a:prstGeom>
          <a:noFill/>
        </p:spPr>
        <p:txBody>
          <a:bodyPr wrap="none" rtlCol="0">
            <a:spAutoFit/>
          </a:bodyPr>
          <a:lstStyle/>
          <a:p>
            <a:r>
              <a:rPr kumimoji="1" lang="en-US" altLang="zh-CN" sz="1200" dirty="0"/>
              <a:t>The energy, time, final reached train acc and test acc results are the averaged valued of 10 rounds simulation</a:t>
            </a:r>
            <a:endParaRPr kumimoji="1" lang="zh-CN" altLang="en-US" sz="1200" dirty="0"/>
          </a:p>
        </p:txBody>
      </p:sp>
      <p:sp>
        <p:nvSpPr>
          <p:cNvPr id="8" name="文本框 7">
            <a:extLst>
              <a:ext uri="{FF2B5EF4-FFF2-40B4-BE49-F238E27FC236}">
                <a16:creationId xmlns:a16="http://schemas.microsoft.com/office/drawing/2014/main" id="{BBF64E86-D2BA-04D5-24FC-18E18D388A85}"/>
              </a:ext>
            </a:extLst>
          </p:cNvPr>
          <p:cNvSpPr txBox="1"/>
          <p:nvPr/>
        </p:nvSpPr>
        <p:spPr>
          <a:xfrm>
            <a:off x="831915" y="1122790"/>
            <a:ext cx="8815234" cy="369332"/>
          </a:xfrm>
          <a:prstGeom prst="rect">
            <a:avLst/>
          </a:prstGeom>
          <a:noFill/>
        </p:spPr>
        <p:txBody>
          <a:bodyPr wrap="none" rtlCol="0">
            <a:spAutoFit/>
          </a:bodyPr>
          <a:lstStyle/>
          <a:p>
            <a:r>
              <a:rPr kumimoji="1" lang="en-US" altLang="zh-CN" dirty="0"/>
              <a:t>Get data through various simulations to build model for calculate power consumption</a:t>
            </a:r>
            <a:endParaRPr kumimoji="1" lang="zh-CN" altLang="en-US" dirty="0"/>
          </a:p>
        </p:txBody>
      </p:sp>
    </p:spTree>
    <p:extLst>
      <p:ext uri="{BB962C8B-B14F-4D97-AF65-F5344CB8AC3E}">
        <p14:creationId xmlns:p14="http://schemas.microsoft.com/office/powerpoint/2010/main" val="4230972900"/>
      </p:ext>
    </p:extLst>
  </p:cSld>
  <p:clrMapOvr>
    <a:masterClrMapping/>
  </p:clrMapOvr>
  <p:transition>
    <p:dissolv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E8D4026B-A7A1-D541-4BBE-5024D1EC3736}"/>
              </a:ext>
            </a:extLst>
          </p:cNvPr>
          <p:cNvSpPr>
            <a:spLocks noGrp="1"/>
          </p:cNvSpPr>
          <p:nvPr>
            <p:ph type="title"/>
          </p:nvPr>
        </p:nvSpPr>
        <p:spPr/>
        <p:txBody>
          <a:bodyPr/>
          <a:lstStyle/>
          <a:p>
            <a:r>
              <a:rPr lang="en-US" altLang="zh-CN" dirty="0"/>
              <a:t>Energy</a:t>
            </a:r>
            <a:r>
              <a:rPr lang="zh-CN" altLang="en-US" dirty="0"/>
              <a:t> </a:t>
            </a:r>
            <a:r>
              <a:rPr lang="en-US" altLang="zh-CN" dirty="0"/>
              <a:t>dispatch</a:t>
            </a:r>
            <a:endParaRPr lang="zh-CN" altLang="en-US" dirty="0"/>
          </a:p>
        </p:txBody>
      </p:sp>
      <p:pic>
        <p:nvPicPr>
          <p:cNvPr id="4" name="Google Shape;64;p1" descr="徽标&#10;&#10;描述已自动生成">
            <a:extLst>
              <a:ext uri="{FF2B5EF4-FFF2-40B4-BE49-F238E27FC236}">
                <a16:creationId xmlns:a16="http://schemas.microsoft.com/office/drawing/2014/main" id="{F08F94F3-4DF0-3EF8-2AD1-11FE527C0E39}"/>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sp>
        <p:nvSpPr>
          <p:cNvPr id="7" name="文本框 6">
            <a:extLst>
              <a:ext uri="{FF2B5EF4-FFF2-40B4-BE49-F238E27FC236}">
                <a16:creationId xmlns:a16="http://schemas.microsoft.com/office/drawing/2014/main" id="{961DAA45-0AD8-52A7-0D59-EB371A7E0B43}"/>
              </a:ext>
            </a:extLst>
          </p:cNvPr>
          <p:cNvSpPr txBox="1"/>
          <p:nvPr/>
        </p:nvSpPr>
        <p:spPr>
          <a:xfrm>
            <a:off x="1132114" y="1310965"/>
            <a:ext cx="1380506" cy="338554"/>
          </a:xfrm>
          <a:prstGeom prst="rect">
            <a:avLst/>
          </a:prstGeom>
          <a:noFill/>
        </p:spPr>
        <p:txBody>
          <a:bodyPr wrap="none" rtlCol="0">
            <a:spAutoFit/>
          </a:bodyPr>
          <a:lstStyle/>
          <a:p>
            <a:r>
              <a:rPr kumimoji="1" lang="en-US" altLang="zh-CN" sz="1600" dirty="0"/>
              <a:t>Solar</a:t>
            </a:r>
            <a:r>
              <a:rPr kumimoji="1" lang="zh-CN" altLang="en-US" sz="1600" dirty="0"/>
              <a:t> </a:t>
            </a:r>
            <a:r>
              <a:rPr kumimoji="1" lang="en-US" altLang="zh-CN" sz="1600" dirty="0"/>
              <a:t>panels</a:t>
            </a:r>
            <a:r>
              <a:rPr kumimoji="1" lang="zh-CN" altLang="en-US" sz="1600" dirty="0"/>
              <a:t> </a:t>
            </a:r>
          </a:p>
        </p:txBody>
      </p:sp>
      <p:sp>
        <p:nvSpPr>
          <p:cNvPr id="10" name="文本框 9">
            <a:extLst>
              <a:ext uri="{FF2B5EF4-FFF2-40B4-BE49-F238E27FC236}">
                <a16:creationId xmlns:a16="http://schemas.microsoft.com/office/drawing/2014/main" id="{4EBDF5DF-CDE9-6556-27BD-491FC6893AD4}"/>
              </a:ext>
            </a:extLst>
          </p:cNvPr>
          <p:cNvSpPr txBox="1"/>
          <p:nvPr/>
        </p:nvSpPr>
        <p:spPr>
          <a:xfrm>
            <a:off x="1019904" y="1028700"/>
            <a:ext cx="684803" cy="369332"/>
          </a:xfrm>
          <a:prstGeom prst="rect">
            <a:avLst/>
          </a:prstGeom>
          <a:noFill/>
        </p:spPr>
        <p:txBody>
          <a:bodyPr wrap="none" rtlCol="0">
            <a:spAutoFit/>
          </a:bodyPr>
          <a:lstStyle/>
          <a:p>
            <a:r>
              <a:rPr kumimoji="1" lang="en-US" altLang="zh-CN" dirty="0" err="1"/>
              <a:t>s.t.</a:t>
            </a:r>
            <a:r>
              <a:rPr kumimoji="1" lang="zh-CN" altLang="en-US" dirty="0"/>
              <a:t> </a:t>
            </a:r>
            <a:r>
              <a:rPr kumimoji="1" lang="en-US" altLang="zh-CN" dirty="0"/>
              <a:t>:</a:t>
            </a:r>
            <a:r>
              <a:rPr kumimoji="1" lang="zh-CN" altLang="en-US" dirty="0"/>
              <a:t> </a:t>
            </a:r>
          </a:p>
        </p:txBody>
      </p:sp>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B0FBEEF9-9EC0-5AE6-0D55-4F6AE20F16D9}"/>
                  </a:ext>
                </a:extLst>
              </p:cNvPr>
              <p:cNvSpPr txBox="1"/>
              <p:nvPr/>
            </p:nvSpPr>
            <p:spPr>
              <a:xfrm>
                <a:off x="1359159" y="1652720"/>
                <a:ext cx="2740109" cy="5595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kumimoji="1" lang="en-US" altLang="zh-CN" sz="1400" i="1" smtClean="0">
                              <a:latin typeface="Cambria Math" panose="02040503050406030204" pitchFamily="18" charset="0"/>
                            </a:rPr>
                          </m:ctrlPr>
                        </m:dPr>
                        <m:e>
                          <m:eqArr>
                            <m:eqArrPr>
                              <m:ctrlPr>
                                <a:rPr kumimoji="1" lang="en-US" altLang="zh-CN" sz="1400" i="1" smtClean="0">
                                  <a:latin typeface="Cambria Math" panose="02040503050406030204" pitchFamily="18" charset="0"/>
                                </a:rPr>
                              </m:ctrlPr>
                            </m:eqArrPr>
                            <m:e>
                              <m:r>
                                <a:rPr kumimoji="1" lang="en-US" altLang="zh-CN" sz="1400" b="0" i="1" smtClean="0">
                                  <a:latin typeface="Cambria Math" panose="02040503050406030204" pitchFamily="18" charset="0"/>
                                </a:rPr>
                                <m:t>0</m:t>
                              </m:r>
                              <m:r>
                                <a:rPr kumimoji="1" lang="en-US" altLang="zh-CN" sz="1400" b="0" i="1" smtClean="0">
                                  <a:latin typeface="Cambria Math" panose="02040503050406030204" pitchFamily="18" charset="0"/>
                                  <a:ea typeface="Cambria Math" panose="02040503050406030204" pitchFamily="18" charset="0"/>
                                </a:rPr>
                                <m:t>≤</m:t>
                              </m:r>
                              <m:sSubSup>
                                <m:sSubSupPr>
                                  <m:ctrlPr>
                                    <a:rPr kumimoji="1" lang="el-GR" altLang="zh-CN" sz="1400" i="1">
                                      <a:latin typeface="Cambria Math" panose="02040503050406030204" pitchFamily="18" charset="0"/>
                                    </a:rPr>
                                  </m:ctrlPr>
                                </m:sSubSupPr>
                                <m:e>
                                  <m:r>
                                    <a:rPr kumimoji="1" lang="en-US" altLang="zh-CN" sz="1400" i="1">
                                      <a:latin typeface="Cambria Math" panose="02040503050406030204" pitchFamily="18" charset="0"/>
                                    </a:rPr>
                                    <m:t>𝐺</m:t>
                                  </m:r>
                                </m:e>
                                <m:sub>
                                  <m:r>
                                    <a:rPr kumimoji="1" lang="en-US" altLang="zh-CN" sz="1400" i="1">
                                      <a:latin typeface="Cambria Math" panose="02040503050406030204" pitchFamily="18" charset="0"/>
                                    </a:rPr>
                                    <m:t>𝑡</m:t>
                                  </m:r>
                                </m:sub>
                                <m:sup>
                                  <m:r>
                                    <a:rPr kumimoji="1" lang="en-US" altLang="zh-CN" sz="1400" i="1">
                                      <a:latin typeface="Cambria Math" panose="02040503050406030204" pitchFamily="18" charset="0"/>
                                    </a:rPr>
                                    <m:t>𝑠𝑜𝑙𝑎𝑟</m:t>
                                  </m:r>
                                </m:sup>
                              </m:sSubSup>
                              <m:r>
                                <a:rPr kumimoji="1" lang="en-US" altLang="zh-CN" sz="1400" i="1">
                                  <a:latin typeface="Cambria Math" panose="02040503050406030204" pitchFamily="18" charset="0"/>
                                  <a:ea typeface="Cambria Math" panose="02040503050406030204" pitchFamily="18" charset="0"/>
                                </a:rPr>
                                <m:t>≤</m:t>
                              </m:r>
                              <m:sSubSup>
                                <m:sSubSupPr>
                                  <m:ctrlPr>
                                    <a:rPr kumimoji="1" lang="el-GR" altLang="zh-CN" sz="1400" i="1">
                                      <a:latin typeface="Cambria Math" panose="02040503050406030204" pitchFamily="18" charset="0"/>
                                    </a:rPr>
                                  </m:ctrlPr>
                                </m:sSubSupPr>
                                <m:e>
                                  <m:r>
                                    <a:rPr kumimoji="1" lang="en-US" altLang="zh-CN" sz="1400" i="1">
                                      <a:latin typeface="Cambria Math" panose="02040503050406030204" pitchFamily="18" charset="0"/>
                                    </a:rPr>
                                    <m:t>𝐺</m:t>
                                  </m:r>
                                </m:e>
                                <m:sub>
                                  <m:r>
                                    <a:rPr kumimoji="1" lang="en-US" altLang="zh-CN" sz="1400" b="0" i="1" smtClean="0">
                                      <a:latin typeface="Cambria Math" panose="02040503050406030204" pitchFamily="18" charset="0"/>
                                    </a:rPr>
                                    <m:t>𝑚𝑎𝑥</m:t>
                                  </m:r>
                                </m:sub>
                                <m:sup>
                                  <m:r>
                                    <a:rPr kumimoji="1" lang="en-US" altLang="zh-CN" sz="1400" i="1">
                                      <a:latin typeface="Cambria Math" panose="02040503050406030204" pitchFamily="18" charset="0"/>
                                    </a:rPr>
                                    <m:t>𝑠𝑜𝑙𝑎𝑟</m:t>
                                  </m:r>
                                </m:sup>
                              </m:sSubSup>
                            </m:e>
                            <m:e>
                              <m:sSubSup>
                                <m:sSubSupPr>
                                  <m:ctrlPr>
                                    <a:rPr kumimoji="1" lang="el-GR" altLang="zh-CN" sz="1400" i="1">
                                      <a:latin typeface="Cambria Math" panose="02040503050406030204" pitchFamily="18" charset="0"/>
                                    </a:rPr>
                                  </m:ctrlPr>
                                </m:sSubSupPr>
                                <m:e>
                                  <m:r>
                                    <a:rPr kumimoji="1" lang="en-US" altLang="zh-CN" sz="1400" i="1">
                                      <a:latin typeface="Cambria Math" panose="02040503050406030204" pitchFamily="18" charset="0"/>
                                    </a:rPr>
                                    <m:t>𝐺</m:t>
                                  </m:r>
                                </m:e>
                                <m:sub>
                                  <m:r>
                                    <a:rPr kumimoji="1" lang="en-US" altLang="zh-CN" sz="1400" i="1">
                                      <a:latin typeface="Cambria Math" panose="02040503050406030204" pitchFamily="18" charset="0"/>
                                    </a:rPr>
                                    <m:t>𝑡</m:t>
                                  </m:r>
                                </m:sub>
                                <m:sup>
                                  <m:r>
                                    <a:rPr kumimoji="1" lang="en-US" altLang="zh-CN" sz="1400" i="1">
                                      <a:latin typeface="Cambria Math" panose="02040503050406030204" pitchFamily="18" charset="0"/>
                                    </a:rPr>
                                    <m:t>𝑠𝑜𝑙𝑎𝑟</m:t>
                                  </m:r>
                                </m:sup>
                              </m:sSubSup>
                              <m:r>
                                <a:rPr kumimoji="1" lang="en-US" altLang="zh-CN" sz="1400" b="0" i="1" smtClean="0">
                                  <a:latin typeface="Cambria Math" panose="02040503050406030204" pitchFamily="18" charset="0"/>
                                </a:rPr>
                                <m:t>=</m:t>
                              </m:r>
                              <m:sSubSup>
                                <m:sSubSupPr>
                                  <m:ctrlPr>
                                    <a:rPr kumimoji="1" lang="el-GR" altLang="zh-CN" sz="1400" i="1">
                                      <a:latin typeface="Cambria Math" panose="02040503050406030204" pitchFamily="18" charset="0"/>
                                    </a:rPr>
                                  </m:ctrlPr>
                                </m:sSubSupPr>
                                <m:e>
                                  <m:r>
                                    <a:rPr kumimoji="1" lang="en-US" altLang="zh-CN" sz="1400" b="0" i="1" smtClean="0">
                                      <a:latin typeface="Cambria Math" panose="02040503050406030204" pitchFamily="18" charset="0"/>
                                    </a:rPr>
                                    <m:t>𝑃</m:t>
                                  </m:r>
                                </m:e>
                                <m:sub>
                                  <m:r>
                                    <a:rPr kumimoji="1" lang="en-US" altLang="zh-CN" sz="1400" i="1">
                                      <a:latin typeface="Cambria Math" panose="02040503050406030204" pitchFamily="18" charset="0"/>
                                    </a:rPr>
                                    <m:t>𝑡</m:t>
                                  </m:r>
                                </m:sub>
                                <m:sup>
                                  <m:r>
                                    <a:rPr kumimoji="1" lang="en-US" altLang="zh-CN" sz="1400" i="1">
                                      <a:latin typeface="Cambria Math" panose="02040503050406030204" pitchFamily="18" charset="0"/>
                                    </a:rPr>
                                    <m:t>𝑠𝑜𝑙𝑎𝑟</m:t>
                                  </m:r>
                                </m:sup>
                              </m:sSubSup>
                              <m:r>
                                <a:rPr kumimoji="1" lang="en-US" altLang="zh-CN" sz="1400" b="0" i="1" smtClean="0">
                                  <a:latin typeface="Cambria Math" panose="02040503050406030204" pitchFamily="18" charset="0"/>
                                </a:rPr>
                                <m:t>+</m:t>
                              </m:r>
                              <m:sSubSup>
                                <m:sSubSupPr>
                                  <m:ctrlPr>
                                    <a:rPr kumimoji="1" lang="el-GR" altLang="zh-CN" sz="1400" i="1">
                                      <a:latin typeface="Cambria Math" panose="02040503050406030204" pitchFamily="18" charset="0"/>
                                    </a:rPr>
                                  </m:ctrlPr>
                                </m:sSubSupPr>
                                <m:e>
                                  <m:r>
                                    <a:rPr kumimoji="1" lang="en-US" altLang="zh-CN" sz="1400" b="0" i="1" smtClean="0">
                                      <a:latin typeface="Cambria Math" panose="02040503050406030204" pitchFamily="18" charset="0"/>
                                    </a:rPr>
                                    <m:t>𝑅</m:t>
                                  </m:r>
                                </m:e>
                                <m:sub>
                                  <m:r>
                                    <a:rPr kumimoji="1" lang="en-US" altLang="zh-CN" sz="1400" i="1">
                                      <a:latin typeface="Cambria Math" panose="02040503050406030204" pitchFamily="18" charset="0"/>
                                    </a:rPr>
                                    <m:t>𝑡</m:t>
                                  </m:r>
                                </m:sub>
                                <m:sup>
                                  <m:r>
                                    <a:rPr kumimoji="1" lang="en-US" altLang="zh-CN" sz="1400" i="1">
                                      <a:latin typeface="Cambria Math" panose="02040503050406030204" pitchFamily="18" charset="0"/>
                                    </a:rPr>
                                    <m:t>𝑠𝑜𝑙𝑎𝑟</m:t>
                                  </m:r>
                                </m:sup>
                              </m:sSubSup>
                              <m:r>
                                <a:rPr kumimoji="1" lang="en-US" altLang="zh-CN" sz="1400" b="0" i="1" smtClean="0">
                                  <a:latin typeface="Cambria Math" panose="02040503050406030204" pitchFamily="18" charset="0"/>
                                </a:rPr>
                                <m:t>+</m:t>
                              </m:r>
                              <m:sSubSup>
                                <m:sSubSupPr>
                                  <m:ctrlPr>
                                    <a:rPr kumimoji="1" lang="el-GR" altLang="zh-CN" sz="1400" i="1">
                                      <a:latin typeface="Cambria Math" panose="02040503050406030204" pitchFamily="18" charset="0"/>
                                    </a:rPr>
                                  </m:ctrlPr>
                                </m:sSubSupPr>
                                <m:e>
                                  <m:r>
                                    <a:rPr kumimoji="1" lang="en-US" altLang="zh-CN" sz="1400" b="0" i="1" smtClean="0">
                                      <a:latin typeface="Cambria Math" panose="02040503050406030204" pitchFamily="18" charset="0"/>
                                    </a:rPr>
                                    <m:t>𝑊</m:t>
                                  </m:r>
                                </m:e>
                                <m:sub>
                                  <m:r>
                                    <a:rPr kumimoji="1" lang="en-US" altLang="zh-CN" sz="1400" i="1">
                                      <a:latin typeface="Cambria Math" panose="02040503050406030204" pitchFamily="18" charset="0"/>
                                    </a:rPr>
                                    <m:t>𝑡</m:t>
                                  </m:r>
                                </m:sub>
                                <m:sup>
                                  <m:r>
                                    <a:rPr kumimoji="1" lang="en-US" altLang="zh-CN" sz="1400" i="1">
                                      <a:latin typeface="Cambria Math" panose="02040503050406030204" pitchFamily="18" charset="0"/>
                                    </a:rPr>
                                    <m:t>𝑠𝑜𝑙𝑎𝑟</m:t>
                                  </m:r>
                                </m:sup>
                              </m:sSubSup>
                            </m:e>
                          </m:eqArr>
                        </m:e>
                      </m:d>
                    </m:oMath>
                  </m:oMathPara>
                </a14:m>
                <a:endParaRPr kumimoji="1" lang="zh-CN" altLang="en-US" sz="1400" dirty="0"/>
              </a:p>
            </p:txBody>
          </p:sp>
        </mc:Choice>
        <mc:Fallback xmlns="">
          <p:sp>
            <p:nvSpPr>
              <p:cNvPr id="11" name="文本框 10">
                <a:extLst>
                  <a:ext uri="{FF2B5EF4-FFF2-40B4-BE49-F238E27FC236}">
                    <a16:creationId xmlns:a16="http://schemas.microsoft.com/office/drawing/2014/main" id="{B0FBEEF9-9EC0-5AE6-0D55-4F6AE20F16D9}"/>
                  </a:ext>
                </a:extLst>
              </p:cNvPr>
              <p:cNvSpPr txBox="1">
                <a:spLocks noRot="1" noChangeAspect="1" noMove="1" noResize="1" noEditPoints="1" noAdjustHandles="1" noChangeArrowheads="1" noChangeShapeType="1" noTextEdit="1"/>
              </p:cNvSpPr>
              <p:nvPr/>
            </p:nvSpPr>
            <p:spPr>
              <a:xfrm>
                <a:off x="1359159" y="1652720"/>
                <a:ext cx="2740109" cy="559577"/>
              </a:xfrm>
              <a:prstGeom prst="rect">
                <a:avLst/>
              </a:prstGeom>
              <a:blipFill>
                <a:blip r:embed="rId4"/>
                <a:stretch>
                  <a:fillRect l="-37963" t="-231111" b="-32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4511E405-FFC6-A2E5-AD1C-F0A027E52683}"/>
                  </a:ext>
                </a:extLst>
              </p:cNvPr>
              <p:cNvSpPr txBox="1"/>
              <p:nvPr/>
            </p:nvSpPr>
            <p:spPr>
              <a:xfrm>
                <a:off x="1359159" y="2205377"/>
                <a:ext cx="3594125" cy="752770"/>
              </a:xfrm>
              <a:prstGeom prst="rect">
                <a:avLst/>
              </a:prstGeom>
              <a:noFill/>
            </p:spPr>
            <p:txBody>
              <a:bodyPr wrap="none" rtlCol="0">
                <a:spAutoFit/>
              </a:bodyPr>
              <a:lstStyle/>
              <a:p>
                <a14:m>
                  <m:oMath xmlns:m="http://schemas.openxmlformats.org/officeDocument/2006/math">
                    <m:sSubSup>
                      <m:sSubSupPr>
                        <m:ctrlPr>
                          <a:rPr kumimoji="1" lang="el-GR" altLang="zh-CN" sz="1400" i="1" smtClean="0">
                            <a:latin typeface="Cambria Math" panose="02040503050406030204" pitchFamily="18" charset="0"/>
                          </a:rPr>
                        </m:ctrlPr>
                      </m:sSubSupPr>
                      <m:e>
                        <m:r>
                          <a:rPr kumimoji="1" lang="en-US" altLang="zh-CN" sz="1400" b="0" i="1" smtClean="0">
                            <a:latin typeface="Cambria Math" panose="02040503050406030204" pitchFamily="18" charset="0"/>
                          </a:rPr>
                          <m:t>𝑃</m:t>
                        </m:r>
                      </m:e>
                      <m:sub>
                        <m:r>
                          <a:rPr kumimoji="1" lang="en-US" altLang="zh-CN" sz="1400" i="1">
                            <a:latin typeface="Cambria Math" panose="02040503050406030204" pitchFamily="18" charset="0"/>
                          </a:rPr>
                          <m:t>𝑡</m:t>
                        </m:r>
                      </m:sub>
                      <m:sup>
                        <m:r>
                          <a:rPr kumimoji="1" lang="en-US" altLang="zh-CN" sz="1400" i="1">
                            <a:latin typeface="Cambria Math" panose="02040503050406030204" pitchFamily="18" charset="0"/>
                          </a:rPr>
                          <m:t>𝑠𝑜𝑙𝑎𝑟</m:t>
                        </m:r>
                      </m:sup>
                    </m:sSubSup>
                  </m:oMath>
                </a14:m>
                <a:r>
                  <a:rPr kumimoji="1" lang="en-US" altLang="zh-CN" sz="1400" dirty="0"/>
                  <a:t> (</a:t>
                </a:r>
                <a14:m>
                  <m:oMath xmlns:m="http://schemas.openxmlformats.org/officeDocument/2006/math">
                    <m:r>
                      <a:rPr kumimoji="1" lang="en-US" altLang="zh-CN" sz="1400" i="1" dirty="0">
                        <a:latin typeface="Cambria Math" panose="02040503050406030204" pitchFamily="18" charset="0"/>
                      </a:rPr>
                      <m:t>𝑊</m:t>
                    </m:r>
                  </m:oMath>
                </a14:m>
                <a:r>
                  <a:rPr kumimoji="1" lang="en-US" altLang="zh-CN" sz="1400" dirty="0"/>
                  <a:t>):</a:t>
                </a:r>
                <a:r>
                  <a:rPr kumimoji="1" lang="zh-CN" altLang="en-US" sz="1400" dirty="0"/>
                  <a:t> </a:t>
                </a:r>
                <a:r>
                  <a:rPr kumimoji="1" lang="en-US" altLang="zh-CN" sz="1400" dirty="0"/>
                  <a:t>power</a:t>
                </a:r>
                <a:r>
                  <a:rPr kumimoji="1" lang="zh-CN" altLang="en-US" sz="1400" dirty="0"/>
                  <a:t> </a:t>
                </a:r>
                <a:r>
                  <a:rPr kumimoji="1" lang="en-US" altLang="zh-CN" sz="1400" dirty="0"/>
                  <a:t>to</a:t>
                </a:r>
                <a:r>
                  <a:rPr kumimoji="1" lang="zh-CN" altLang="en-US" sz="1400" dirty="0"/>
                  <a:t> </a:t>
                </a:r>
                <a:r>
                  <a:rPr kumimoji="1" lang="en-US" altLang="zh-CN" sz="1400" dirty="0"/>
                  <a:t>supply</a:t>
                </a:r>
                <a:r>
                  <a:rPr kumimoji="1" lang="zh-CN" altLang="en-US" sz="1400" dirty="0"/>
                  <a:t> </a:t>
                </a:r>
                <a:r>
                  <a:rPr kumimoji="1" lang="en-US" altLang="zh-CN" sz="1400" dirty="0"/>
                  <a:t>the</a:t>
                </a:r>
                <a:r>
                  <a:rPr kumimoji="1" lang="zh-CN" altLang="en-US" sz="1400" dirty="0"/>
                  <a:t> </a:t>
                </a:r>
                <a:r>
                  <a:rPr kumimoji="1" lang="en-US" altLang="zh-CN" sz="1400" dirty="0"/>
                  <a:t>data</a:t>
                </a:r>
                <a:r>
                  <a:rPr kumimoji="1" lang="zh-CN" altLang="en-US" sz="1400" dirty="0"/>
                  <a:t> </a:t>
                </a:r>
                <a:r>
                  <a:rPr kumimoji="1" lang="en-US" altLang="zh-CN" sz="1400" dirty="0"/>
                  <a:t>center</a:t>
                </a:r>
              </a:p>
              <a:p>
                <a14:m>
                  <m:oMath xmlns:m="http://schemas.openxmlformats.org/officeDocument/2006/math">
                    <m:sSubSup>
                      <m:sSubSupPr>
                        <m:ctrlPr>
                          <a:rPr kumimoji="1" lang="el-GR" altLang="zh-CN" sz="1400" i="1" smtClean="0">
                            <a:latin typeface="Cambria Math" panose="02040503050406030204" pitchFamily="18" charset="0"/>
                          </a:rPr>
                        </m:ctrlPr>
                      </m:sSubSupPr>
                      <m:e>
                        <m:r>
                          <a:rPr kumimoji="1" lang="en-US" altLang="zh-CN" sz="1400" b="0" i="1" smtClean="0">
                            <a:latin typeface="Cambria Math" panose="02040503050406030204" pitchFamily="18" charset="0"/>
                          </a:rPr>
                          <m:t>𝑅</m:t>
                        </m:r>
                      </m:e>
                      <m:sub>
                        <m:r>
                          <a:rPr kumimoji="1" lang="en-US" altLang="zh-CN" sz="1400" i="1">
                            <a:latin typeface="Cambria Math" panose="02040503050406030204" pitchFamily="18" charset="0"/>
                          </a:rPr>
                          <m:t>𝑡</m:t>
                        </m:r>
                      </m:sub>
                      <m:sup>
                        <m:r>
                          <a:rPr kumimoji="1" lang="en-US" altLang="zh-CN" sz="1400" i="1">
                            <a:latin typeface="Cambria Math" panose="02040503050406030204" pitchFamily="18" charset="0"/>
                          </a:rPr>
                          <m:t>𝑠𝑜𝑙𝑎𝑟</m:t>
                        </m:r>
                      </m:sup>
                    </m:sSubSup>
                  </m:oMath>
                </a14:m>
                <a:r>
                  <a:rPr kumimoji="1" lang="en-US" altLang="zh-CN" sz="1400" dirty="0"/>
                  <a:t> (</a:t>
                </a:r>
                <a14:m>
                  <m:oMath xmlns:m="http://schemas.openxmlformats.org/officeDocument/2006/math">
                    <m:r>
                      <a:rPr kumimoji="1" lang="en-US" altLang="zh-CN" sz="1400" i="1" dirty="0">
                        <a:latin typeface="Cambria Math" panose="02040503050406030204" pitchFamily="18" charset="0"/>
                      </a:rPr>
                      <m:t>𝑊</m:t>
                    </m:r>
                  </m:oMath>
                </a14:m>
                <a:r>
                  <a:rPr kumimoji="1" lang="en-US" altLang="zh-CN" sz="1400" dirty="0"/>
                  <a:t>):</a:t>
                </a:r>
                <a:r>
                  <a:rPr kumimoji="1" lang="zh-CN" altLang="en-US" sz="1400" dirty="0"/>
                  <a:t> </a:t>
                </a:r>
                <a:r>
                  <a:rPr kumimoji="1" lang="en-US" altLang="zh-CN" sz="1400" dirty="0"/>
                  <a:t>power</a:t>
                </a:r>
                <a:r>
                  <a:rPr kumimoji="1" lang="zh-CN" altLang="en-US" sz="1400" dirty="0"/>
                  <a:t> </a:t>
                </a:r>
                <a:r>
                  <a:rPr kumimoji="1" lang="en-US" altLang="zh-CN" sz="1400" dirty="0"/>
                  <a:t>to</a:t>
                </a:r>
                <a:r>
                  <a:rPr kumimoji="1" lang="zh-CN" altLang="en-US" sz="1400" dirty="0"/>
                  <a:t> </a:t>
                </a:r>
                <a:r>
                  <a:rPr kumimoji="1" lang="en-US" altLang="zh-CN" sz="1400" dirty="0"/>
                  <a:t>restore</a:t>
                </a:r>
                <a:r>
                  <a:rPr kumimoji="1" lang="zh-CN" altLang="en-US" sz="1400" dirty="0"/>
                  <a:t> </a:t>
                </a:r>
                <a:r>
                  <a:rPr kumimoji="1" lang="en-US" altLang="zh-CN" sz="1400" dirty="0"/>
                  <a:t>to</a:t>
                </a:r>
                <a:r>
                  <a:rPr kumimoji="1" lang="zh-CN" altLang="en-US" sz="1400" dirty="0"/>
                  <a:t> </a:t>
                </a:r>
                <a:r>
                  <a:rPr kumimoji="1" lang="en-US" altLang="zh-CN" sz="1400" dirty="0"/>
                  <a:t>the</a:t>
                </a:r>
                <a:r>
                  <a:rPr kumimoji="1" lang="zh-CN" altLang="en-US" sz="1400" dirty="0"/>
                  <a:t> </a:t>
                </a:r>
                <a:r>
                  <a:rPr kumimoji="1" lang="en-US" altLang="zh-CN" sz="1400" dirty="0"/>
                  <a:t>battery</a:t>
                </a:r>
              </a:p>
              <a:p>
                <a14:m>
                  <m:oMath xmlns:m="http://schemas.openxmlformats.org/officeDocument/2006/math">
                    <m:sSubSup>
                      <m:sSubSupPr>
                        <m:ctrlPr>
                          <a:rPr kumimoji="1" lang="el-GR" altLang="zh-CN" sz="1400" i="1" smtClean="0">
                            <a:latin typeface="Cambria Math" panose="02040503050406030204" pitchFamily="18" charset="0"/>
                          </a:rPr>
                        </m:ctrlPr>
                      </m:sSubSupPr>
                      <m:e>
                        <m:r>
                          <a:rPr kumimoji="1" lang="en-US" altLang="zh-CN" sz="1400" b="0" i="1" smtClean="0">
                            <a:latin typeface="Cambria Math" panose="02040503050406030204" pitchFamily="18" charset="0"/>
                          </a:rPr>
                          <m:t>𝑊</m:t>
                        </m:r>
                      </m:e>
                      <m:sub>
                        <m:r>
                          <a:rPr kumimoji="1" lang="en-US" altLang="zh-CN" sz="1400" i="1">
                            <a:latin typeface="Cambria Math" panose="02040503050406030204" pitchFamily="18" charset="0"/>
                          </a:rPr>
                          <m:t>𝑡</m:t>
                        </m:r>
                      </m:sub>
                      <m:sup>
                        <m:r>
                          <a:rPr kumimoji="1" lang="en-US" altLang="zh-CN" sz="1400" i="1">
                            <a:latin typeface="Cambria Math" panose="02040503050406030204" pitchFamily="18" charset="0"/>
                          </a:rPr>
                          <m:t>𝑠𝑜𝑙𝑎𝑟</m:t>
                        </m:r>
                      </m:sup>
                    </m:sSubSup>
                  </m:oMath>
                </a14:m>
                <a:r>
                  <a:rPr kumimoji="1" lang="en-US" altLang="zh-CN" sz="1400" dirty="0"/>
                  <a:t> (</a:t>
                </a:r>
                <a14:m>
                  <m:oMath xmlns:m="http://schemas.openxmlformats.org/officeDocument/2006/math">
                    <m:r>
                      <a:rPr kumimoji="1" lang="en-US" altLang="zh-CN" sz="1400" i="1" dirty="0">
                        <a:latin typeface="Cambria Math" panose="02040503050406030204" pitchFamily="18" charset="0"/>
                      </a:rPr>
                      <m:t>𝑊</m:t>
                    </m:r>
                  </m:oMath>
                </a14:m>
                <a:r>
                  <a:rPr kumimoji="1" lang="en-US" altLang="zh-CN" sz="1400" dirty="0"/>
                  <a:t>):</a:t>
                </a:r>
                <a:r>
                  <a:rPr kumimoji="1" lang="zh-CN" altLang="en-US" sz="1400" dirty="0"/>
                  <a:t> </a:t>
                </a:r>
                <a:r>
                  <a:rPr kumimoji="1" lang="en-US" altLang="zh-CN" sz="1400" dirty="0"/>
                  <a:t>power</a:t>
                </a:r>
                <a:r>
                  <a:rPr kumimoji="1" lang="zh-CN" altLang="en-US" sz="1400" dirty="0"/>
                  <a:t> </a:t>
                </a:r>
                <a:r>
                  <a:rPr kumimoji="1" lang="en-US" altLang="zh-CN" sz="1400" dirty="0"/>
                  <a:t>sold</a:t>
                </a:r>
                <a:r>
                  <a:rPr kumimoji="1" lang="zh-CN" altLang="en-US" sz="1400" dirty="0"/>
                  <a:t> </a:t>
                </a:r>
                <a:r>
                  <a:rPr kumimoji="1" lang="en-US" altLang="zh-CN" sz="1400" dirty="0"/>
                  <a:t>back</a:t>
                </a:r>
                <a:r>
                  <a:rPr kumimoji="1" lang="zh-CN" altLang="en-US" sz="1400" dirty="0"/>
                  <a:t> </a:t>
                </a:r>
                <a:r>
                  <a:rPr kumimoji="1" lang="en-US" altLang="zh-CN" sz="1400" dirty="0"/>
                  <a:t>to</a:t>
                </a:r>
                <a:r>
                  <a:rPr kumimoji="1" lang="zh-CN" altLang="en-US" sz="1400" dirty="0"/>
                  <a:t> </a:t>
                </a:r>
                <a:r>
                  <a:rPr kumimoji="1" lang="en-US" altLang="zh-CN" sz="1400" dirty="0"/>
                  <a:t>grid</a:t>
                </a:r>
                <a:endParaRPr kumimoji="1" lang="zh-CN" altLang="en-US" sz="1400" dirty="0"/>
              </a:p>
            </p:txBody>
          </p:sp>
        </mc:Choice>
        <mc:Fallback xmlns="">
          <p:sp>
            <p:nvSpPr>
              <p:cNvPr id="14" name="文本框 13">
                <a:extLst>
                  <a:ext uri="{FF2B5EF4-FFF2-40B4-BE49-F238E27FC236}">
                    <a16:creationId xmlns:a16="http://schemas.microsoft.com/office/drawing/2014/main" id="{4511E405-FFC6-A2E5-AD1C-F0A027E52683}"/>
                  </a:ext>
                </a:extLst>
              </p:cNvPr>
              <p:cNvSpPr txBox="1">
                <a:spLocks noRot="1" noChangeAspect="1" noMove="1" noResize="1" noEditPoints="1" noAdjustHandles="1" noChangeArrowheads="1" noChangeShapeType="1" noTextEdit="1"/>
              </p:cNvSpPr>
              <p:nvPr/>
            </p:nvSpPr>
            <p:spPr>
              <a:xfrm>
                <a:off x="1359159" y="2205377"/>
                <a:ext cx="3594125" cy="752770"/>
              </a:xfrm>
              <a:prstGeom prst="rect">
                <a:avLst/>
              </a:prstGeom>
              <a:blipFill>
                <a:blip r:embed="rId5"/>
                <a:stretch>
                  <a:fillRect t="-1667" b="-10000"/>
                </a:stretch>
              </a:blipFill>
            </p:spPr>
            <p:txBody>
              <a:bodyPr/>
              <a:lstStyle/>
              <a:p>
                <a:r>
                  <a:rPr lang="zh-CN" altLang="en-US">
                    <a:noFill/>
                  </a:rPr>
                  <a:t> </a:t>
                </a:r>
              </a:p>
            </p:txBody>
          </p:sp>
        </mc:Fallback>
      </mc:AlternateContent>
      <p:sp>
        <p:nvSpPr>
          <p:cNvPr id="16" name="文本框 15">
            <a:extLst>
              <a:ext uri="{FF2B5EF4-FFF2-40B4-BE49-F238E27FC236}">
                <a16:creationId xmlns:a16="http://schemas.microsoft.com/office/drawing/2014/main" id="{5066E431-7CAA-ABC9-7E9D-6D9A4A14EF6B}"/>
              </a:ext>
            </a:extLst>
          </p:cNvPr>
          <p:cNvSpPr txBox="1"/>
          <p:nvPr/>
        </p:nvSpPr>
        <p:spPr>
          <a:xfrm>
            <a:off x="1132114" y="2961464"/>
            <a:ext cx="572593" cy="338554"/>
          </a:xfrm>
          <a:prstGeom prst="rect">
            <a:avLst/>
          </a:prstGeom>
          <a:noFill/>
        </p:spPr>
        <p:txBody>
          <a:bodyPr wrap="none" rtlCol="0">
            <a:spAutoFit/>
          </a:bodyPr>
          <a:lstStyle/>
          <a:p>
            <a:r>
              <a:rPr kumimoji="1" lang="en-US" altLang="zh-CN" sz="1600" dirty="0"/>
              <a:t>Grid</a:t>
            </a:r>
            <a:endParaRPr kumimoji="1" lang="zh-CN" altLang="en-US" sz="1600" dirty="0"/>
          </a:p>
        </p:txBody>
      </p:sp>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1DDF600A-1D8A-31A0-6511-F20562FDE81D}"/>
                  </a:ext>
                </a:extLst>
              </p:cNvPr>
              <p:cNvSpPr txBox="1"/>
              <p:nvPr/>
            </p:nvSpPr>
            <p:spPr>
              <a:xfrm>
                <a:off x="1359159" y="3264033"/>
                <a:ext cx="1870320" cy="6878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kumimoji="1" lang="en-US" altLang="zh-CN" sz="1400" i="1" smtClean="0">
                              <a:latin typeface="Cambria Math" panose="02040503050406030204" pitchFamily="18" charset="0"/>
                            </a:rPr>
                          </m:ctrlPr>
                        </m:dPr>
                        <m:e>
                          <m:eqArr>
                            <m:eqArrPr>
                              <m:ctrlPr>
                                <a:rPr kumimoji="1" lang="en-US" altLang="zh-CN" sz="1400" i="1" smtClean="0">
                                  <a:latin typeface="Cambria Math" panose="02040503050406030204" pitchFamily="18" charset="0"/>
                                </a:rPr>
                              </m:ctrlPr>
                            </m:eqArrPr>
                            <m:e>
                              <m:r>
                                <a:rPr kumimoji="1" lang="en-US" altLang="zh-CN" sz="1400" b="0" i="1" smtClean="0">
                                  <a:latin typeface="Cambria Math" panose="02040503050406030204" pitchFamily="18" charset="0"/>
                                </a:rPr>
                                <m:t>0</m:t>
                              </m:r>
                              <m:r>
                                <a:rPr kumimoji="1" lang="en-US" altLang="zh-CN" sz="1400" b="0" i="1" smtClean="0">
                                  <a:latin typeface="Cambria Math" panose="02040503050406030204" pitchFamily="18" charset="0"/>
                                  <a:ea typeface="Cambria Math" panose="02040503050406030204" pitchFamily="18" charset="0"/>
                                </a:rPr>
                                <m:t>≤</m:t>
                              </m:r>
                              <m:sSubSup>
                                <m:sSubSupPr>
                                  <m:ctrlPr>
                                    <a:rPr kumimoji="1" lang="el-GR" altLang="zh-CN" sz="1400" i="1">
                                      <a:latin typeface="Cambria Math" panose="02040503050406030204" pitchFamily="18" charset="0"/>
                                    </a:rPr>
                                  </m:ctrlPr>
                                </m:sSubSupPr>
                                <m:e>
                                  <m:r>
                                    <a:rPr kumimoji="1" lang="en-US" altLang="zh-CN" sz="1400" i="1">
                                      <a:latin typeface="Cambria Math" panose="02040503050406030204" pitchFamily="18" charset="0"/>
                                    </a:rPr>
                                    <m:t>𝐺</m:t>
                                  </m:r>
                                </m:e>
                                <m:sub>
                                  <m:r>
                                    <a:rPr kumimoji="1" lang="en-US" altLang="zh-CN" sz="1400" i="1">
                                      <a:latin typeface="Cambria Math" panose="02040503050406030204" pitchFamily="18" charset="0"/>
                                    </a:rPr>
                                    <m:t>𝑡</m:t>
                                  </m:r>
                                </m:sub>
                                <m:sup>
                                  <m:r>
                                    <a:rPr kumimoji="1" lang="en-US" altLang="zh-CN" sz="1400" i="1">
                                      <a:latin typeface="Cambria Math" panose="02040503050406030204" pitchFamily="18" charset="0"/>
                                    </a:rPr>
                                    <m:t>𝑔𝑟𝑖𝑑</m:t>
                                  </m:r>
                                </m:sup>
                              </m:sSubSup>
                              <m:r>
                                <a:rPr kumimoji="1" lang="en-US" altLang="zh-CN" sz="1400" i="1">
                                  <a:latin typeface="Cambria Math" panose="02040503050406030204" pitchFamily="18" charset="0"/>
                                  <a:ea typeface="Cambria Math" panose="02040503050406030204" pitchFamily="18" charset="0"/>
                                </a:rPr>
                                <m:t>≤</m:t>
                              </m:r>
                              <m:sSubSup>
                                <m:sSubSupPr>
                                  <m:ctrlPr>
                                    <a:rPr kumimoji="1" lang="el-GR" altLang="zh-CN" sz="1400" i="1">
                                      <a:latin typeface="Cambria Math" panose="02040503050406030204" pitchFamily="18" charset="0"/>
                                    </a:rPr>
                                  </m:ctrlPr>
                                </m:sSubSupPr>
                                <m:e>
                                  <m:r>
                                    <a:rPr kumimoji="1" lang="en-US" altLang="zh-CN" sz="1400" i="1">
                                      <a:latin typeface="Cambria Math" panose="02040503050406030204" pitchFamily="18" charset="0"/>
                                    </a:rPr>
                                    <m:t>𝐺</m:t>
                                  </m:r>
                                </m:e>
                                <m:sub>
                                  <m:r>
                                    <a:rPr kumimoji="1" lang="en-US" altLang="zh-CN" sz="1400" b="0" i="1" smtClean="0">
                                      <a:latin typeface="Cambria Math" panose="02040503050406030204" pitchFamily="18" charset="0"/>
                                    </a:rPr>
                                    <m:t>𝑚𝑎𝑥</m:t>
                                  </m:r>
                                </m:sub>
                                <m:sup>
                                  <m:r>
                                    <a:rPr kumimoji="1" lang="en-US" altLang="zh-CN" sz="1400" i="1">
                                      <a:latin typeface="Cambria Math" panose="02040503050406030204" pitchFamily="18" charset="0"/>
                                    </a:rPr>
                                    <m:t>𝑔𝑟𝑖𝑑</m:t>
                                  </m:r>
                                </m:sup>
                              </m:sSubSup>
                            </m:e>
                            <m:e>
                              <m:sSubSup>
                                <m:sSubSupPr>
                                  <m:ctrlPr>
                                    <a:rPr kumimoji="1" lang="el-GR" altLang="zh-CN" sz="1400" i="1">
                                      <a:latin typeface="Cambria Math" panose="02040503050406030204" pitchFamily="18" charset="0"/>
                                    </a:rPr>
                                  </m:ctrlPr>
                                </m:sSubSupPr>
                                <m:e>
                                  <m:r>
                                    <a:rPr kumimoji="1" lang="en-US" altLang="zh-CN" sz="1400" i="1">
                                      <a:latin typeface="Cambria Math" panose="02040503050406030204" pitchFamily="18" charset="0"/>
                                    </a:rPr>
                                    <m:t>𝐺</m:t>
                                  </m:r>
                                </m:e>
                                <m:sub>
                                  <m:r>
                                    <a:rPr kumimoji="1" lang="en-US" altLang="zh-CN" sz="1400" i="1">
                                      <a:latin typeface="Cambria Math" panose="02040503050406030204" pitchFamily="18" charset="0"/>
                                    </a:rPr>
                                    <m:t>𝑡</m:t>
                                  </m:r>
                                </m:sub>
                                <m:sup>
                                  <m:r>
                                    <a:rPr kumimoji="1" lang="en-US" altLang="zh-CN" sz="1400" b="0" i="1" smtClean="0">
                                      <a:latin typeface="Cambria Math" panose="02040503050406030204" pitchFamily="18" charset="0"/>
                                    </a:rPr>
                                    <m:t>𝑔𝑟𝑖𝑑</m:t>
                                  </m:r>
                                </m:sup>
                              </m:sSubSup>
                              <m:r>
                                <a:rPr kumimoji="1" lang="en-US" altLang="zh-CN" sz="1400" b="0" i="1" smtClean="0">
                                  <a:latin typeface="Cambria Math" panose="02040503050406030204" pitchFamily="18" charset="0"/>
                                </a:rPr>
                                <m:t>=</m:t>
                              </m:r>
                              <m:sSubSup>
                                <m:sSubSupPr>
                                  <m:ctrlPr>
                                    <a:rPr kumimoji="1" lang="el-GR" altLang="zh-CN" sz="1400" i="1">
                                      <a:latin typeface="Cambria Math" panose="02040503050406030204" pitchFamily="18" charset="0"/>
                                    </a:rPr>
                                  </m:ctrlPr>
                                </m:sSubSupPr>
                                <m:e>
                                  <m:r>
                                    <a:rPr kumimoji="1" lang="en-US" altLang="zh-CN" sz="1400" b="0" i="1" smtClean="0">
                                      <a:latin typeface="Cambria Math" panose="02040503050406030204" pitchFamily="18" charset="0"/>
                                    </a:rPr>
                                    <m:t>𝑃</m:t>
                                  </m:r>
                                </m:e>
                                <m:sub>
                                  <m:r>
                                    <a:rPr kumimoji="1" lang="en-US" altLang="zh-CN" sz="1400" i="1">
                                      <a:latin typeface="Cambria Math" panose="02040503050406030204" pitchFamily="18" charset="0"/>
                                    </a:rPr>
                                    <m:t>𝑡</m:t>
                                  </m:r>
                                </m:sub>
                                <m:sup>
                                  <m:r>
                                    <a:rPr kumimoji="1" lang="en-US" altLang="zh-CN" sz="1400" b="0" i="1" smtClean="0">
                                      <a:latin typeface="Cambria Math" panose="02040503050406030204" pitchFamily="18" charset="0"/>
                                    </a:rPr>
                                    <m:t>𝑔𝑟𝑖𝑑</m:t>
                                  </m:r>
                                </m:sup>
                              </m:sSubSup>
                              <m:r>
                                <a:rPr kumimoji="1" lang="en-US" altLang="zh-CN" sz="1400" b="0" i="1" smtClean="0">
                                  <a:latin typeface="Cambria Math" panose="02040503050406030204" pitchFamily="18" charset="0"/>
                                </a:rPr>
                                <m:t>+</m:t>
                              </m:r>
                              <m:sSubSup>
                                <m:sSubSupPr>
                                  <m:ctrlPr>
                                    <a:rPr kumimoji="1" lang="el-GR" altLang="zh-CN" sz="1400" i="1">
                                      <a:latin typeface="Cambria Math" panose="02040503050406030204" pitchFamily="18" charset="0"/>
                                    </a:rPr>
                                  </m:ctrlPr>
                                </m:sSubSupPr>
                                <m:e>
                                  <m:r>
                                    <a:rPr kumimoji="1" lang="en-US" altLang="zh-CN" sz="1400" b="0" i="1" smtClean="0">
                                      <a:latin typeface="Cambria Math" panose="02040503050406030204" pitchFamily="18" charset="0"/>
                                    </a:rPr>
                                    <m:t>𝑅</m:t>
                                  </m:r>
                                </m:e>
                                <m:sub>
                                  <m:r>
                                    <a:rPr kumimoji="1" lang="en-US" altLang="zh-CN" sz="1400" i="1">
                                      <a:latin typeface="Cambria Math" panose="02040503050406030204" pitchFamily="18" charset="0"/>
                                    </a:rPr>
                                    <m:t>𝑡</m:t>
                                  </m:r>
                                </m:sub>
                                <m:sup>
                                  <m:r>
                                    <a:rPr kumimoji="1" lang="en-US" altLang="zh-CN" sz="1400" b="0" i="1" smtClean="0">
                                      <a:latin typeface="Cambria Math" panose="02040503050406030204" pitchFamily="18" charset="0"/>
                                    </a:rPr>
                                    <m:t>𝑔𝑟𝑖𝑑</m:t>
                                  </m:r>
                                </m:sup>
                              </m:sSubSup>
                            </m:e>
                          </m:eqArr>
                        </m:e>
                      </m:d>
                    </m:oMath>
                  </m:oMathPara>
                </a14:m>
                <a:endParaRPr kumimoji="1" lang="zh-CN" altLang="en-US" sz="1400" dirty="0"/>
              </a:p>
            </p:txBody>
          </p:sp>
        </mc:Choice>
        <mc:Fallback xmlns="">
          <p:sp>
            <p:nvSpPr>
              <p:cNvPr id="17" name="文本框 16">
                <a:extLst>
                  <a:ext uri="{FF2B5EF4-FFF2-40B4-BE49-F238E27FC236}">
                    <a16:creationId xmlns:a16="http://schemas.microsoft.com/office/drawing/2014/main" id="{1DDF600A-1D8A-31A0-6511-F20562FDE81D}"/>
                  </a:ext>
                </a:extLst>
              </p:cNvPr>
              <p:cNvSpPr txBox="1">
                <a:spLocks noRot="1" noChangeAspect="1" noMove="1" noResize="1" noEditPoints="1" noAdjustHandles="1" noChangeArrowheads="1" noChangeShapeType="1" noTextEdit="1"/>
              </p:cNvSpPr>
              <p:nvPr/>
            </p:nvSpPr>
            <p:spPr>
              <a:xfrm>
                <a:off x="1359159" y="3264033"/>
                <a:ext cx="1870320" cy="687817"/>
              </a:xfrm>
              <a:prstGeom prst="rect">
                <a:avLst/>
              </a:prstGeom>
              <a:blipFill>
                <a:blip r:embed="rId6"/>
                <a:stretch>
                  <a:fillRect l="-68919" t="-228571" r="-676" b="-325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AFBF1BD5-F6A7-DDD8-321E-D6254B722590}"/>
                  </a:ext>
                </a:extLst>
              </p:cNvPr>
              <p:cNvSpPr txBox="1"/>
              <p:nvPr/>
            </p:nvSpPr>
            <p:spPr>
              <a:xfrm>
                <a:off x="1354098" y="3958612"/>
                <a:ext cx="3542188" cy="616964"/>
              </a:xfrm>
              <a:prstGeom prst="rect">
                <a:avLst/>
              </a:prstGeom>
              <a:noFill/>
            </p:spPr>
            <p:txBody>
              <a:bodyPr wrap="none" rtlCol="0">
                <a:spAutoFit/>
              </a:bodyPr>
              <a:lstStyle/>
              <a:p>
                <a14:m>
                  <m:oMath xmlns:m="http://schemas.openxmlformats.org/officeDocument/2006/math">
                    <m:sSubSup>
                      <m:sSubSupPr>
                        <m:ctrlPr>
                          <a:rPr kumimoji="1" lang="el-GR" altLang="zh-CN" sz="1400" i="1">
                            <a:latin typeface="Cambria Math" panose="02040503050406030204" pitchFamily="18" charset="0"/>
                          </a:rPr>
                        </m:ctrlPr>
                      </m:sSubSupPr>
                      <m:e>
                        <m:r>
                          <a:rPr kumimoji="1" lang="en-US" altLang="zh-CN" sz="1400" i="1">
                            <a:latin typeface="Cambria Math" panose="02040503050406030204" pitchFamily="18" charset="0"/>
                          </a:rPr>
                          <m:t>𝑃</m:t>
                        </m:r>
                      </m:e>
                      <m:sub>
                        <m:r>
                          <a:rPr kumimoji="1" lang="en-US" altLang="zh-CN" sz="1400" i="1">
                            <a:latin typeface="Cambria Math" panose="02040503050406030204" pitchFamily="18" charset="0"/>
                          </a:rPr>
                          <m:t>𝑡</m:t>
                        </m:r>
                      </m:sub>
                      <m:sup>
                        <m:r>
                          <a:rPr kumimoji="1" lang="en-US" altLang="zh-CN" sz="1400" i="1">
                            <a:latin typeface="Cambria Math" panose="02040503050406030204" pitchFamily="18" charset="0"/>
                          </a:rPr>
                          <m:t>𝑔𝑟𝑖𝑑</m:t>
                        </m:r>
                      </m:sup>
                    </m:sSubSup>
                  </m:oMath>
                </a14:m>
                <a:r>
                  <a:rPr kumimoji="1" lang="zh-CN" altLang="en-US" sz="1400" dirty="0"/>
                  <a:t> </a:t>
                </a:r>
                <a:r>
                  <a:rPr kumimoji="1" lang="en-US" altLang="zh-CN" sz="1400" dirty="0"/>
                  <a:t>(</a:t>
                </a:r>
                <a14:m>
                  <m:oMath xmlns:m="http://schemas.openxmlformats.org/officeDocument/2006/math">
                    <m:r>
                      <a:rPr kumimoji="1" lang="en-US" altLang="zh-CN" sz="1400" i="1" dirty="0">
                        <a:latin typeface="Cambria Math" panose="02040503050406030204" pitchFamily="18" charset="0"/>
                      </a:rPr>
                      <m:t>𝑊</m:t>
                    </m:r>
                  </m:oMath>
                </a14:m>
                <a:r>
                  <a:rPr kumimoji="1" lang="en-US" altLang="zh-CN" sz="1400" dirty="0"/>
                  <a:t>):</a:t>
                </a:r>
                <a:r>
                  <a:rPr kumimoji="1" lang="zh-CN" altLang="en-US" sz="1400" dirty="0"/>
                  <a:t> </a:t>
                </a:r>
                <a:r>
                  <a:rPr kumimoji="1" lang="en-US" altLang="zh-CN" sz="1400" dirty="0"/>
                  <a:t>power</a:t>
                </a:r>
                <a:r>
                  <a:rPr kumimoji="1" lang="zh-CN" altLang="en-US" sz="1400" dirty="0"/>
                  <a:t> </a:t>
                </a:r>
                <a:r>
                  <a:rPr kumimoji="1" lang="en-US" altLang="zh-CN" sz="1400" dirty="0"/>
                  <a:t>to</a:t>
                </a:r>
                <a:r>
                  <a:rPr kumimoji="1" lang="zh-CN" altLang="en-US" sz="1400" dirty="0"/>
                  <a:t> </a:t>
                </a:r>
                <a:r>
                  <a:rPr kumimoji="1" lang="en-US" altLang="zh-CN" sz="1400" dirty="0"/>
                  <a:t>supply</a:t>
                </a:r>
                <a:r>
                  <a:rPr kumimoji="1" lang="zh-CN" altLang="en-US" sz="1400" dirty="0"/>
                  <a:t> </a:t>
                </a:r>
                <a:r>
                  <a:rPr kumimoji="1" lang="en-US" altLang="zh-CN" sz="1400" dirty="0"/>
                  <a:t>the</a:t>
                </a:r>
                <a:r>
                  <a:rPr kumimoji="1" lang="zh-CN" altLang="en-US" sz="1400" dirty="0"/>
                  <a:t> </a:t>
                </a:r>
                <a:r>
                  <a:rPr kumimoji="1" lang="en-US" altLang="zh-CN" sz="1400" dirty="0"/>
                  <a:t>data</a:t>
                </a:r>
                <a:r>
                  <a:rPr kumimoji="1" lang="zh-CN" altLang="en-US" sz="1400" dirty="0"/>
                  <a:t> </a:t>
                </a:r>
                <a:r>
                  <a:rPr kumimoji="1" lang="en-US" altLang="zh-CN" sz="1400" dirty="0"/>
                  <a:t>center</a:t>
                </a:r>
              </a:p>
              <a:p>
                <a14:m>
                  <m:oMath xmlns:m="http://schemas.openxmlformats.org/officeDocument/2006/math">
                    <m:sSubSup>
                      <m:sSubSupPr>
                        <m:ctrlPr>
                          <a:rPr kumimoji="1" lang="el-GR" altLang="zh-CN" sz="1400" i="1">
                            <a:latin typeface="Cambria Math" panose="02040503050406030204" pitchFamily="18" charset="0"/>
                          </a:rPr>
                        </m:ctrlPr>
                      </m:sSubSupPr>
                      <m:e>
                        <m:r>
                          <a:rPr kumimoji="1" lang="en-US" altLang="zh-CN" sz="1400" i="1">
                            <a:latin typeface="Cambria Math" panose="02040503050406030204" pitchFamily="18" charset="0"/>
                          </a:rPr>
                          <m:t>𝑅</m:t>
                        </m:r>
                      </m:e>
                      <m:sub>
                        <m:r>
                          <a:rPr kumimoji="1" lang="en-US" altLang="zh-CN" sz="1400" i="1">
                            <a:latin typeface="Cambria Math" panose="02040503050406030204" pitchFamily="18" charset="0"/>
                          </a:rPr>
                          <m:t>𝑡</m:t>
                        </m:r>
                      </m:sub>
                      <m:sup>
                        <m:r>
                          <a:rPr kumimoji="1" lang="en-US" altLang="zh-CN" sz="1400" i="1">
                            <a:latin typeface="Cambria Math" panose="02040503050406030204" pitchFamily="18" charset="0"/>
                          </a:rPr>
                          <m:t>𝑔𝑟𝑖𝑑</m:t>
                        </m:r>
                      </m:sup>
                    </m:sSubSup>
                  </m:oMath>
                </a14:m>
                <a:r>
                  <a:rPr kumimoji="1" lang="zh-CN" altLang="en-US" sz="1400" dirty="0"/>
                  <a:t> </a:t>
                </a:r>
                <a:r>
                  <a:rPr kumimoji="1" lang="en-US" altLang="zh-CN" sz="1400" dirty="0"/>
                  <a:t>(</a:t>
                </a:r>
                <a14:m>
                  <m:oMath xmlns:m="http://schemas.openxmlformats.org/officeDocument/2006/math">
                    <m:r>
                      <a:rPr kumimoji="1" lang="en-US" altLang="zh-CN" sz="1400" i="1" dirty="0">
                        <a:latin typeface="Cambria Math" panose="02040503050406030204" pitchFamily="18" charset="0"/>
                      </a:rPr>
                      <m:t>𝑊</m:t>
                    </m:r>
                  </m:oMath>
                </a14:m>
                <a:r>
                  <a:rPr kumimoji="1" lang="en-US" altLang="zh-CN" sz="1400" dirty="0"/>
                  <a:t>):</a:t>
                </a:r>
                <a:r>
                  <a:rPr kumimoji="1" lang="zh-CN" altLang="en-US" sz="1400" dirty="0"/>
                  <a:t> </a:t>
                </a:r>
                <a:r>
                  <a:rPr kumimoji="1" lang="en-US" altLang="zh-CN" sz="1400" dirty="0"/>
                  <a:t>power</a:t>
                </a:r>
                <a:r>
                  <a:rPr kumimoji="1" lang="zh-CN" altLang="en-US" sz="1400" dirty="0"/>
                  <a:t> </a:t>
                </a:r>
                <a:r>
                  <a:rPr kumimoji="1" lang="en-US" altLang="zh-CN" sz="1400" dirty="0"/>
                  <a:t>to</a:t>
                </a:r>
                <a:r>
                  <a:rPr kumimoji="1" lang="zh-CN" altLang="en-US" sz="1400" dirty="0"/>
                  <a:t> </a:t>
                </a:r>
                <a:r>
                  <a:rPr kumimoji="1" lang="en-US" altLang="zh-CN" sz="1400" dirty="0"/>
                  <a:t>restore</a:t>
                </a:r>
                <a:r>
                  <a:rPr kumimoji="1" lang="zh-CN" altLang="en-US" sz="1400" dirty="0"/>
                  <a:t> </a:t>
                </a:r>
                <a:r>
                  <a:rPr kumimoji="1" lang="en-US" altLang="zh-CN" sz="1400" dirty="0"/>
                  <a:t>to</a:t>
                </a:r>
                <a:r>
                  <a:rPr kumimoji="1" lang="zh-CN" altLang="en-US" sz="1400" dirty="0"/>
                  <a:t> </a:t>
                </a:r>
                <a:r>
                  <a:rPr kumimoji="1" lang="en-US" altLang="zh-CN" sz="1400" dirty="0"/>
                  <a:t>the</a:t>
                </a:r>
                <a:r>
                  <a:rPr kumimoji="1" lang="zh-CN" altLang="en-US" sz="1400" dirty="0"/>
                  <a:t> </a:t>
                </a:r>
                <a:r>
                  <a:rPr kumimoji="1" lang="en-US" altLang="zh-CN" sz="1400" dirty="0"/>
                  <a:t>battery</a:t>
                </a:r>
              </a:p>
            </p:txBody>
          </p:sp>
        </mc:Choice>
        <mc:Fallback xmlns="">
          <p:sp>
            <p:nvSpPr>
              <p:cNvPr id="18" name="文本框 17">
                <a:extLst>
                  <a:ext uri="{FF2B5EF4-FFF2-40B4-BE49-F238E27FC236}">
                    <a16:creationId xmlns:a16="http://schemas.microsoft.com/office/drawing/2014/main" id="{AFBF1BD5-F6A7-DDD8-321E-D6254B722590}"/>
                  </a:ext>
                </a:extLst>
              </p:cNvPr>
              <p:cNvSpPr txBox="1">
                <a:spLocks noRot="1" noChangeAspect="1" noMove="1" noResize="1" noEditPoints="1" noAdjustHandles="1" noChangeArrowheads="1" noChangeShapeType="1" noTextEdit="1"/>
              </p:cNvSpPr>
              <p:nvPr/>
            </p:nvSpPr>
            <p:spPr>
              <a:xfrm>
                <a:off x="1354098" y="3958612"/>
                <a:ext cx="3542188" cy="616964"/>
              </a:xfrm>
              <a:prstGeom prst="rect">
                <a:avLst/>
              </a:prstGeom>
              <a:blipFill>
                <a:blip r:embed="rId7"/>
                <a:stretch>
                  <a:fillRect b="-6000"/>
                </a:stretch>
              </a:blipFill>
            </p:spPr>
            <p:txBody>
              <a:bodyPr/>
              <a:lstStyle/>
              <a:p>
                <a:r>
                  <a:rPr lang="zh-CN" altLang="en-US">
                    <a:noFill/>
                  </a:rPr>
                  <a:t> </a:t>
                </a:r>
              </a:p>
            </p:txBody>
          </p:sp>
        </mc:Fallback>
      </mc:AlternateContent>
      <p:sp>
        <p:nvSpPr>
          <p:cNvPr id="21" name="文本框 20">
            <a:extLst>
              <a:ext uri="{FF2B5EF4-FFF2-40B4-BE49-F238E27FC236}">
                <a16:creationId xmlns:a16="http://schemas.microsoft.com/office/drawing/2014/main" id="{D83BA2F0-796E-E458-6A73-B15CA83ACD1F}"/>
              </a:ext>
            </a:extLst>
          </p:cNvPr>
          <p:cNvSpPr txBox="1"/>
          <p:nvPr/>
        </p:nvSpPr>
        <p:spPr>
          <a:xfrm>
            <a:off x="967987" y="4582338"/>
            <a:ext cx="2818400" cy="338554"/>
          </a:xfrm>
          <a:prstGeom prst="rect">
            <a:avLst/>
          </a:prstGeom>
          <a:noFill/>
        </p:spPr>
        <p:txBody>
          <a:bodyPr wrap="none" rtlCol="0">
            <a:spAutoFit/>
          </a:bodyPr>
          <a:lstStyle/>
          <a:p>
            <a:r>
              <a:rPr kumimoji="1" lang="en-US" altLang="zh-CN" sz="1600" dirty="0"/>
              <a:t>ESD</a:t>
            </a:r>
            <a:r>
              <a:rPr kumimoji="1" lang="zh-CN" altLang="en-US" sz="1600" dirty="0"/>
              <a:t> </a:t>
            </a:r>
            <a:r>
              <a:rPr kumimoji="1" lang="en-US" altLang="zh-CN" sz="1600" dirty="0"/>
              <a:t>(energy</a:t>
            </a:r>
            <a:r>
              <a:rPr kumimoji="1" lang="zh-CN" altLang="en-US" sz="1600" dirty="0"/>
              <a:t> </a:t>
            </a:r>
            <a:r>
              <a:rPr kumimoji="1" lang="en-US" altLang="zh-CN" sz="1600" dirty="0"/>
              <a:t>storage</a:t>
            </a:r>
            <a:r>
              <a:rPr kumimoji="1" lang="zh-CN" altLang="en-US" sz="1600" dirty="0"/>
              <a:t> </a:t>
            </a:r>
            <a:r>
              <a:rPr kumimoji="1" lang="en-US" altLang="zh-CN" sz="1600" dirty="0"/>
              <a:t>device)</a:t>
            </a:r>
            <a:endParaRPr kumimoji="1" lang="zh-CN" altLang="en-US" sz="1600" dirty="0"/>
          </a:p>
        </p:txBody>
      </p:sp>
      <mc:AlternateContent xmlns:mc="http://schemas.openxmlformats.org/markup-compatibility/2006" xmlns:a14="http://schemas.microsoft.com/office/drawing/2010/main">
        <mc:Choice Requires="a14">
          <p:sp>
            <p:nvSpPr>
              <p:cNvPr id="23" name="文本框 22">
                <a:extLst>
                  <a:ext uri="{FF2B5EF4-FFF2-40B4-BE49-F238E27FC236}">
                    <a16:creationId xmlns:a16="http://schemas.microsoft.com/office/drawing/2014/main" id="{654BD616-7FC0-5F6B-EBD3-76D9A95FC774}"/>
                  </a:ext>
                </a:extLst>
              </p:cNvPr>
              <p:cNvSpPr txBox="1"/>
              <p:nvPr/>
            </p:nvSpPr>
            <p:spPr>
              <a:xfrm>
                <a:off x="1333891" y="5003821"/>
                <a:ext cx="3389454" cy="1223476"/>
              </a:xfrm>
              <a:prstGeom prst="rect">
                <a:avLst/>
              </a:prstGeom>
              <a:noFill/>
            </p:spPr>
            <p:txBody>
              <a:bodyPr wrap="none" rtlCol="0">
                <a:spAutoFit/>
              </a:bodyPr>
              <a:lstStyle/>
              <a:p>
                <a:r>
                  <a:rPr kumimoji="1" lang="en-US" altLang="zh-CN" sz="1400" dirty="0"/>
                  <a:t>Charge</a:t>
                </a:r>
                <a:r>
                  <a:rPr kumimoji="1" lang="zh-CN" altLang="en-US" sz="1400" dirty="0"/>
                  <a:t> </a:t>
                </a:r>
                <a:r>
                  <a:rPr kumimoji="1" lang="en-US" altLang="zh-CN" sz="1400" dirty="0"/>
                  <a:t>efficiency</a:t>
                </a:r>
                <a:r>
                  <a:rPr kumimoji="1" lang="zh-CN" altLang="en-US" sz="1400" dirty="0"/>
                  <a:t> </a:t>
                </a:r>
                <a14:m>
                  <m:oMath xmlns:m="http://schemas.openxmlformats.org/officeDocument/2006/math">
                    <m:r>
                      <a:rPr kumimoji="1" lang="zh-CN" altLang="en-US" sz="1400" i="1" smtClean="0">
                        <a:latin typeface="Cambria Math" panose="02040503050406030204" pitchFamily="18" charset="0"/>
                      </a:rPr>
                      <m:t>𝛼</m:t>
                    </m:r>
                  </m:oMath>
                </a14:m>
                <a:r>
                  <a:rPr kumimoji="1" lang="zh-CN" altLang="en-US" sz="1400" dirty="0"/>
                  <a:t> </a:t>
                </a:r>
                <a:r>
                  <a:rPr kumimoji="1" lang="en-US" altLang="zh-CN" sz="1400" dirty="0"/>
                  <a:t>:</a:t>
                </a:r>
                <a:r>
                  <a:rPr kumimoji="1" lang="zh-CN" altLang="en-US" sz="1400" dirty="0"/>
                  <a:t> </a:t>
                </a:r>
                <a:r>
                  <a:rPr kumimoji="1" lang="en-US" altLang="zh-CN" sz="1400" dirty="0"/>
                  <a:t>85%</a:t>
                </a:r>
                <a:r>
                  <a:rPr kumimoji="1" lang="zh-CN" altLang="en-US" sz="1400" dirty="0"/>
                  <a:t> </a:t>
                </a:r>
                <a:r>
                  <a:rPr kumimoji="1" lang="en-US" altLang="zh-CN" sz="1400" dirty="0"/>
                  <a:t>~</a:t>
                </a:r>
                <a:r>
                  <a:rPr kumimoji="1" lang="zh-CN" altLang="en-US" sz="1400" dirty="0"/>
                  <a:t> </a:t>
                </a:r>
                <a:r>
                  <a:rPr kumimoji="1" lang="en-US" altLang="zh-CN" sz="1400" dirty="0"/>
                  <a:t>95%</a:t>
                </a:r>
              </a:p>
              <a:p>
                <a:r>
                  <a:rPr kumimoji="1" lang="en-US" altLang="zh-CN" sz="1400" dirty="0"/>
                  <a:t>Discharge</a:t>
                </a:r>
                <a:r>
                  <a:rPr kumimoji="1" lang="zh-CN" altLang="en-US" sz="1400" dirty="0"/>
                  <a:t> </a:t>
                </a:r>
                <a:r>
                  <a:rPr kumimoji="1" lang="en-US" altLang="zh-CN" sz="1400" dirty="0"/>
                  <a:t>efficiency</a:t>
                </a:r>
                <a:r>
                  <a:rPr kumimoji="1" lang="zh-CN" altLang="en-US" sz="1400" dirty="0"/>
                  <a:t> </a:t>
                </a:r>
                <a14:m>
                  <m:oMath xmlns:m="http://schemas.openxmlformats.org/officeDocument/2006/math">
                    <m:r>
                      <a:rPr kumimoji="1" lang="zh-CN" altLang="en-US" sz="1400" i="1" smtClean="0">
                        <a:latin typeface="Cambria Math" panose="02040503050406030204" pitchFamily="18" charset="0"/>
                      </a:rPr>
                      <m:t>𝛽</m:t>
                    </m:r>
                  </m:oMath>
                </a14:m>
                <a:r>
                  <a:rPr kumimoji="1" lang="zh-CN" altLang="en-US" sz="1400" dirty="0"/>
                  <a:t> </a:t>
                </a:r>
                <a:r>
                  <a:rPr kumimoji="1" lang="en-US" altLang="zh-CN" sz="1400" dirty="0"/>
                  <a:t>:</a:t>
                </a:r>
                <a:r>
                  <a:rPr kumimoji="1" lang="zh-CN" altLang="en-US" sz="1400" dirty="0"/>
                  <a:t> </a:t>
                </a:r>
                <a:r>
                  <a:rPr kumimoji="1" lang="en-US" altLang="zh-CN" sz="1400" dirty="0"/>
                  <a:t>85%</a:t>
                </a:r>
                <a:r>
                  <a:rPr kumimoji="1" lang="zh-CN" altLang="en-US" sz="1400" dirty="0"/>
                  <a:t> </a:t>
                </a:r>
                <a:r>
                  <a:rPr kumimoji="1" lang="en-US" altLang="zh-CN" sz="1400" dirty="0"/>
                  <a:t>~</a:t>
                </a:r>
                <a:r>
                  <a:rPr kumimoji="1" lang="zh-CN" altLang="en-US" sz="1400" dirty="0"/>
                  <a:t> </a:t>
                </a:r>
                <a:r>
                  <a:rPr kumimoji="1" lang="en-US" altLang="zh-CN" sz="1400" dirty="0"/>
                  <a:t>95%</a:t>
                </a:r>
              </a:p>
              <a:p>
                <a:r>
                  <a:rPr kumimoji="1" lang="en-US" altLang="zh-CN" sz="1400" dirty="0"/>
                  <a:t>Self</a:t>
                </a:r>
                <a:r>
                  <a:rPr kumimoji="1" lang="zh-CN" altLang="en-US" sz="1400" dirty="0"/>
                  <a:t> </a:t>
                </a:r>
                <a:r>
                  <a:rPr kumimoji="1" lang="en-US" altLang="zh-CN" sz="1400" dirty="0"/>
                  <a:t>discharge</a:t>
                </a:r>
                <a:r>
                  <a:rPr kumimoji="1" lang="zh-CN" altLang="en-US" sz="1400" dirty="0"/>
                  <a:t> </a:t>
                </a:r>
                <a:r>
                  <a:rPr kumimoji="1" lang="en-US" altLang="zh-CN" sz="1400" dirty="0"/>
                  <a:t>efficiency</a:t>
                </a:r>
                <a:r>
                  <a:rPr kumimoji="1" lang="zh-CN" altLang="en-US" sz="1400" dirty="0"/>
                  <a:t> </a:t>
                </a:r>
                <a14:m>
                  <m:oMath xmlns:m="http://schemas.openxmlformats.org/officeDocument/2006/math">
                    <m:r>
                      <a:rPr kumimoji="1" lang="zh-CN" altLang="en-US" sz="1400" i="1" smtClean="0">
                        <a:latin typeface="Cambria Math" panose="02040503050406030204" pitchFamily="18" charset="0"/>
                      </a:rPr>
                      <m:t>𝜃</m:t>
                    </m:r>
                  </m:oMath>
                </a14:m>
                <a:r>
                  <a:rPr kumimoji="1" lang="en-US" altLang="zh-CN" sz="1400" dirty="0"/>
                  <a:t>:</a:t>
                </a:r>
                <a:r>
                  <a:rPr kumimoji="1" lang="zh-CN" altLang="en-US" sz="1400" dirty="0"/>
                  <a:t> </a:t>
                </a:r>
                <a:r>
                  <a:rPr kumimoji="1" lang="en-US" altLang="zh-CN" sz="1400" dirty="0"/>
                  <a:t>0.1%</a:t>
                </a:r>
                <a:r>
                  <a:rPr kumimoji="1" lang="zh-CN" altLang="en-US" sz="1400" dirty="0"/>
                  <a:t> </a:t>
                </a:r>
                <a:r>
                  <a:rPr kumimoji="1" lang="en-US" altLang="zh-CN" sz="1400" dirty="0"/>
                  <a:t>~</a:t>
                </a:r>
                <a:r>
                  <a:rPr kumimoji="1" lang="zh-CN" altLang="en-US" sz="1400" dirty="0"/>
                  <a:t> </a:t>
                </a:r>
                <a:r>
                  <a:rPr kumimoji="1" lang="en-US" altLang="zh-CN" sz="1400" dirty="0"/>
                  <a:t>0.3%</a:t>
                </a:r>
              </a:p>
              <a:p>
                <a:r>
                  <a:rPr kumimoji="1" lang="en-US" altLang="zh-CN" sz="1400" dirty="0"/>
                  <a:t>Charge</a:t>
                </a:r>
                <a:r>
                  <a:rPr kumimoji="1" lang="zh-CN" altLang="en-US" sz="1400" dirty="0"/>
                  <a:t> </a:t>
                </a:r>
                <a:r>
                  <a:rPr kumimoji="1" lang="en-US" altLang="zh-CN" sz="1400" dirty="0"/>
                  <a:t>to</a:t>
                </a:r>
                <a:r>
                  <a:rPr kumimoji="1" lang="zh-CN" altLang="en-US" sz="1400" dirty="0"/>
                  <a:t> </a:t>
                </a:r>
                <a:r>
                  <a:rPr kumimoji="1" lang="en-US" altLang="zh-CN" sz="1400" dirty="0"/>
                  <a:t>data</a:t>
                </a:r>
                <a:r>
                  <a:rPr kumimoji="1" lang="zh-CN" altLang="en-US" sz="1400" dirty="0"/>
                  <a:t> </a:t>
                </a:r>
                <a:r>
                  <a:rPr kumimoji="1" lang="en-US" altLang="zh-CN" sz="1400" dirty="0"/>
                  <a:t>center:</a:t>
                </a:r>
                <a:r>
                  <a:rPr kumimoji="1" lang="zh-CN" altLang="en-US" sz="1400" dirty="0"/>
                  <a:t> </a:t>
                </a:r>
                <a14:m>
                  <m:oMath xmlns:m="http://schemas.openxmlformats.org/officeDocument/2006/math">
                    <m:sSubSup>
                      <m:sSubSupPr>
                        <m:ctrlPr>
                          <a:rPr kumimoji="1" lang="en-US" altLang="zh-CN" sz="1400" i="1" smtClean="0">
                            <a:latin typeface="Cambria Math" panose="02040503050406030204" pitchFamily="18" charset="0"/>
                          </a:rPr>
                        </m:ctrlPr>
                      </m:sSubSupPr>
                      <m:e>
                        <m:r>
                          <a:rPr kumimoji="1" lang="en-US" altLang="zh-CN" sz="1400" b="0" i="1" smtClean="0">
                            <a:latin typeface="Cambria Math" panose="02040503050406030204" pitchFamily="18" charset="0"/>
                          </a:rPr>
                          <m:t>𝐷</m:t>
                        </m:r>
                      </m:e>
                      <m:sub>
                        <m:r>
                          <a:rPr kumimoji="1" lang="en-US" altLang="zh-CN" sz="1400" b="0" i="1" smtClean="0">
                            <a:latin typeface="Cambria Math" panose="02040503050406030204" pitchFamily="18" charset="0"/>
                          </a:rPr>
                          <m:t>𝑡</m:t>
                        </m:r>
                      </m:sub>
                      <m:sup>
                        <m:r>
                          <a:rPr kumimoji="1" lang="en-US" altLang="zh-CN" sz="1400" b="0" i="1" smtClean="0">
                            <a:latin typeface="Cambria Math" panose="02040503050406030204" pitchFamily="18" charset="0"/>
                          </a:rPr>
                          <m:t>𝑑𝑐</m:t>
                        </m:r>
                      </m:sup>
                    </m:sSubSup>
                  </m:oMath>
                </a14:m>
                <a:endParaRPr kumimoji="1" lang="en-US" altLang="zh-CN" sz="1400" dirty="0"/>
              </a:p>
              <a:p>
                <a:r>
                  <a:rPr kumimoji="1" lang="en-US" altLang="zh-CN" sz="1400" dirty="0"/>
                  <a:t>Charge</a:t>
                </a:r>
                <a:r>
                  <a:rPr kumimoji="1" lang="zh-CN" altLang="en-US" sz="1400" dirty="0"/>
                  <a:t> </a:t>
                </a:r>
                <a:r>
                  <a:rPr kumimoji="1" lang="en-US" altLang="zh-CN" sz="1400" dirty="0"/>
                  <a:t>to</a:t>
                </a:r>
                <a:r>
                  <a:rPr kumimoji="1" lang="zh-CN" altLang="en-US" sz="1400" dirty="0"/>
                  <a:t> </a:t>
                </a:r>
                <a:r>
                  <a:rPr kumimoji="1" lang="en-US" altLang="zh-CN" sz="1400" dirty="0"/>
                  <a:t>grid:</a:t>
                </a:r>
                <a:r>
                  <a:rPr kumimoji="1" lang="zh-CN" altLang="en-US" sz="1400" dirty="0"/>
                  <a:t> </a:t>
                </a:r>
                <a14:m>
                  <m:oMath xmlns:m="http://schemas.openxmlformats.org/officeDocument/2006/math">
                    <m:sSubSup>
                      <m:sSubSupPr>
                        <m:ctrlPr>
                          <a:rPr kumimoji="1" lang="en-US" altLang="zh-CN" sz="1400" i="1" smtClean="0">
                            <a:latin typeface="Cambria Math" panose="02040503050406030204" pitchFamily="18" charset="0"/>
                          </a:rPr>
                        </m:ctrlPr>
                      </m:sSubSupPr>
                      <m:e>
                        <m:r>
                          <a:rPr kumimoji="1" lang="en-US" altLang="zh-CN" sz="1400" b="0" i="1" smtClean="0">
                            <a:latin typeface="Cambria Math" panose="02040503050406030204" pitchFamily="18" charset="0"/>
                          </a:rPr>
                          <m:t>𝐷</m:t>
                        </m:r>
                      </m:e>
                      <m:sub>
                        <m:r>
                          <a:rPr kumimoji="1" lang="en-US" altLang="zh-CN" sz="1400" b="0" i="1" smtClean="0">
                            <a:latin typeface="Cambria Math" panose="02040503050406030204" pitchFamily="18" charset="0"/>
                          </a:rPr>
                          <m:t>𝑡</m:t>
                        </m:r>
                      </m:sub>
                      <m:sup>
                        <m:r>
                          <a:rPr kumimoji="1" lang="en-US" altLang="zh-CN" sz="1400" b="0" i="1" smtClean="0">
                            <a:latin typeface="Cambria Math" panose="02040503050406030204" pitchFamily="18" charset="0"/>
                          </a:rPr>
                          <m:t>𝑔𝑟𝑖𝑑</m:t>
                        </m:r>
                      </m:sup>
                    </m:sSubSup>
                  </m:oMath>
                </a14:m>
                <a:endParaRPr kumimoji="1" lang="zh-CN" altLang="en-US" sz="1400" dirty="0"/>
              </a:p>
            </p:txBody>
          </p:sp>
        </mc:Choice>
        <mc:Fallback xmlns="">
          <p:sp>
            <p:nvSpPr>
              <p:cNvPr id="23" name="文本框 22">
                <a:extLst>
                  <a:ext uri="{FF2B5EF4-FFF2-40B4-BE49-F238E27FC236}">
                    <a16:creationId xmlns:a16="http://schemas.microsoft.com/office/drawing/2014/main" id="{654BD616-7FC0-5F6B-EBD3-76D9A95FC774}"/>
                  </a:ext>
                </a:extLst>
              </p:cNvPr>
              <p:cNvSpPr txBox="1">
                <a:spLocks noRot="1" noChangeAspect="1" noMove="1" noResize="1" noEditPoints="1" noAdjustHandles="1" noChangeArrowheads="1" noChangeShapeType="1" noTextEdit="1"/>
              </p:cNvSpPr>
              <p:nvPr/>
            </p:nvSpPr>
            <p:spPr>
              <a:xfrm>
                <a:off x="1333891" y="5003821"/>
                <a:ext cx="3389454" cy="1223476"/>
              </a:xfrm>
              <a:prstGeom prst="rect">
                <a:avLst/>
              </a:prstGeom>
              <a:blipFill>
                <a:blip r:embed="rId8"/>
                <a:stretch>
                  <a:fillRect l="-749" t="-1031" b="-3093"/>
                </a:stretch>
              </a:blipFill>
            </p:spPr>
            <p:txBody>
              <a:bodyPr/>
              <a:lstStyle/>
              <a:p>
                <a:r>
                  <a:rPr lang="zh-CN" altLang="en-US">
                    <a:noFill/>
                  </a:rPr>
                  <a:t> </a:t>
                </a:r>
              </a:p>
            </p:txBody>
          </p:sp>
        </mc:Fallback>
      </mc:AlternateContent>
      <p:sp>
        <p:nvSpPr>
          <p:cNvPr id="24" name="文本框 23">
            <a:extLst>
              <a:ext uri="{FF2B5EF4-FFF2-40B4-BE49-F238E27FC236}">
                <a16:creationId xmlns:a16="http://schemas.microsoft.com/office/drawing/2014/main" id="{CD513608-F85A-FE77-E1EF-C01BC35C728C}"/>
              </a:ext>
            </a:extLst>
          </p:cNvPr>
          <p:cNvSpPr txBox="1"/>
          <p:nvPr/>
        </p:nvSpPr>
        <p:spPr>
          <a:xfrm>
            <a:off x="6675668" y="1377902"/>
            <a:ext cx="1159292" cy="307777"/>
          </a:xfrm>
          <a:prstGeom prst="rect">
            <a:avLst/>
          </a:prstGeom>
          <a:noFill/>
        </p:spPr>
        <p:txBody>
          <a:bodyPr wrap="none" rtlCol="0">
            <a:spAutoFit/>
          </a:bodyPr>
          <a:lstStyle/>
          <a:p>
            <a:r>
              <a:rPr kumimoji="1" lang="en-US" altLang="zh-CN" sz="1400" dirty="0"/>
              <a:t>Data</a:t>
            </a:r>
            <a:r>
              <a:rPr kumimoji="1" lang="zh-CN" altLang="en-US" sz="1400" dirty="0"/>
              <a:t> </a:t>
            </a:r>
            <a:r>
              <a:rPr kumimoji="1" lang="en-US" altLang="zh-CN" sz="1400" dirty="0"/>
              <a:t>center</a:t>
            </a:r>
            <a:r>
              <a:rPr kumimoji="1" lang="zh-CN" altLang="en-US" sz="1400" dirty="0"/>
              <a:t> </a:t>
            </a:r>
          </a:p>
        </p:txBody>
      </p:sp>
      <mc:AlternateContent xmlns:mc="http://schemas.openxmlformats.org/markup-compatibility/2006" xmlns:a14="http://schemas.microsoft.com/office/drawing/2010/main">
        <mc:Choice Requires="a14">
          <p:sp>
            <p:nvSpPr>
              <p:cNvPr id="26" name="文本框 25">
                <a:extLst>
                  <a:ext uri="{FF2B5EF4-FFF2-40B4-BE49-F238E27FC236}">
                    <a16:creationId xmlns:a16="http://schemas.microsoft.com/office/drawing/2014/main" id="{569FC05F-6C00-531F-CC93-1126F4ADCDBE}"/>
                  </a:ext>
                </a:extLst>
              </p:cNvPr>
              <p:cNvSpPr txBox="1"/>
              <p:nvPr/>
            </p:nvSpPr>
            <p:spPr>
              <a:xfrm>
                <a:off x="6900056" y="1581518"/>
                <a:ext cx="2332754" cy="354649"/>
              </a:xfrm>
              <a:prstGeom prst="rect">
                <a:avLst/>
              </a:prstGeom>
              <a:noFill/>
            </p:spPr>
            <p:txBody>
              <a:bodyPr wrap="none" rtlCol="0">
                <a:spAutoFit/>
              </a:bodyPr>
              <a:lstStyle/>
              <a:p>
                <a14:m>
                  <m:oMath xmlns:m="http://schemas.openxmlformats.org/officeDocument/2006/math">
                    <m:sSub>
                      <m:sSubPr>
                        <m:ctrlPr>
                          <a:rPr kumimoji="1" lang="en-US" altLang="zh-CN" sz="1400" b="0" i="1" dirty="0" smtClean="0">
                            <a:latin typeface="Cambria Math" panose="02040503050406030204" pitchFamily="18" charset="0"/>
                          </a:rPr>
                        </m:ctrlPr>
                      </m:sSubPr>
                      <m:e>
                        <m:r>
                          <a:rPr kumimoji="1" lang="en-US" altLang="zh-CN" sz="1400" b="0" i="1" dirty="0" smtClean="0">
                            <a:latin typeface="Cambria Math" panose="02040503050406030204" pitchFamily="18" charset="0"/>
                          </a:rPr>
                          <m:t>𝑃</m:t>
                        </m:r>
                      </m:e>
                      <m:sub>
                        <m:r>
                          <a:rPr kumimoji="1" lang="en-US" altLang="zh-CN" sz="1400" b="0" i="1" dirty="0" smtClean="0">
                            <a:latin typeface="Cambria Math" panose="02040503050406030204" pitchFamily="18" charset="0"/>
                          </a:rPr>
                          <m:t>𝑡</m:t>
                        </m:r>
                      </m:sub>
                    </m:sSub>
                    <m:r>
                      <a:rPr kumimoji="1" lang="en-US" altLang="zh-CN" sz="1400" i="1" smtClean="0">
                        <a:latin typeface="Cambria Math" panose="02040503050406030204" pitchFamily="18" charset="0"/>
                      </a:rPr>
                      <m:t>=</m:t>
                    </m:r>
                    <m:sSubSup>
                      <m:sSubSupPr>
                        <m:ctrlPr>
                          <a:rPr kumimoji="1" lang="en-US" altLang="zh-CN" sz="1400" i="1">
                            <a:latin typeface="Cambria Math" panose="02040503050406030204" pitchFamily="18" charset="0"/>
                          </a:rPr>
                        </m:ctrlPr>
                      </m:sSubSupPr>
                      <m:e>
                        <m:r>
                          <a:rPr kumimoji="1" lang="en-US" altLang="zh-CN" sz="1400" b="0" i="1" smtClean="0">
                            <a:latin typeface="Cambria Math" panose="02040503050406030204" pitchFamily="18" charset="0"/>
                          </a:rPr>
                          <m:t>𝑃</m:t>
                        </m:r>
                      </m:e>
                      <m:sub>
                        <m:r>
                          <a:rPr kumimoji="1" lang="en-US" altLang="zh-CN" sz="1400" i="1">
                            <a:latin typeface="Cambria Math" panose="02040503050406030204" pitchFamily="18" charset="0"/>
                          </a:rPr>
                          <m:t>𝑡</m:t>
                        </m:r>
                      </m:sub>
                      <m:sup>
                        <m:r>
                          <a:rPr kumimoji="1" lang="en-US" altLang="zh-CN" sz="1400" b="0" i="1" smtClean="0">
                            <a:latin typeface="Cambria Math" panose="02040503050406030204" pitchFamily="18" charset="0"/>
                          </a:rPr>
                          <m:t>𝑠𝑜𝑙𝑎𝑟</m:t>
                        </m:r>
                      </m:sup>
                    </m:sSubSup>
                    <m:r>
                      <a:rPr kumimoji="1" lang="en-US" altLang="zh-CN" sz="1400" b="0" i="1" smtClean="0">
                        <a:latin typeface="Cambria Math" panose="02040503050406030204" pitchFamily="18" charset="0"/>
                      </a:rPr>
                      <m:t>+</m:t>
                    </m:r>
                    <m:sSubSup>
                      <m:sSubSupPr>
                        <m:ctrlPr>
                          <a:rPr kumimoji="1" lang="en-US" altLang="zh-CN" sz="1400" i="1">
                            <a:latin typeface="Cambria Math" panose="02040503050406030204" pitchFamily="18" charset="0"/>
                          </a:rPr>
                        </m:ctrlPr>
                      </m:sSubSupPr>
                      <m:e>
                        <m:r>
                          <a:rPr kumimoji="1" lang="en-US" altLang="zh-CN" sz="1400" i="1">
                            <a:latin typeface="Cambria Math" panose="02040503050406030204" pitchFamily="18" charset="0"/>
                          </a:rPr>
                          <m:t>𝑃</m:t>
                        </m:r>
                      </m:e>
                      <m:sub>
                        <m:r>
                          <a:rPr kumimoji="1" lang="en-US" altLang="zh-CN" sz="1400" i="1">
                            <a:latin typeface="Cambria Math" panose="02040503050406030204" pitchFamily="18" charset="0"/>
                          </a:rPr>
                          <m:t>𝑡</m:t>
                        </m:r>
                      </m:sub>
                      <m:sup>
                        <m:r>
                          <a:rPr kumimoji="1" lang="en-US" altLang="zh-CN" sz="1400" b="0" i="1" smtClean="0">
                            <a:latin typeface="Cambria Math" panose="02040503050406030204" pitchFamily="18" charset="0"/>
                          </a:rPr>
                          <m:t>𝑔𝑟𝑖𝑑</m:t>
                        </m:r>
                      </m:sup>
                    </m:sSubSup>
                  </m:oMath>
                </a14:m>
                <a:r>
                  <a:rPr kumimoji="1" lang="zh-CN" altLang="en-US" sz="1400" dirty="0"/>
                  <a:t> </a:t>
                </a:r>
                <a:r>
                  <a:rPr kumimoji="1" lang="en-US" altLang="zh-CN" sz="1400" dirty="0"/>
                  <a:t>+ </a:t>
                </a:r>
                <a14:m>
                  <m:oMath xmlns:m="http://schemas.openxmlformats.org/officeDocument/2006/math">
                    <m:sSubSup>
                      <m:sSubSupPr>
                        <m:ctrlPr>
                          <a:rPr kumimoji="1" lang="en-US" altLang="zh-CN" sz="1400" i="1">
                            <a:latin typeface="Cambria Math" panose="02040503050406030204" pitchFamily="18" charset="0"/>
                          </a:rPr>
                        </m:ctrlPr>
                      </m:sSubSupPr>
                      <m:e>
                        <m:r>
                          <a:rPr kumimoji="1" lang="zh-CN" altLang="en-US" sz="1400" i="1">
                            <a:latin typeface="Cambria Math" panose="02040503050406030204" pitchFamily="18" charset="0"/>
                          </a:rPr>
                          <m:t>𝛽</m:t>
                        </m:r>
                        <m:r>
                          <a:rPr kumimoji="1" lang="en-US" altLang="zh-CN" sz="1400" i="1">
                            <a:latin typeface="Cambria Math" panose="02040503050406030204" pitchFamily="18" charset="0"/>
                          </a:rPr>
                          <m:t>𝐷</m:t>
                        </m:r>
                      </m:e>
                      <m:sub>
                        <m:r>
                          <a:rPr kumimoji="1" lang="en-US" altLang="zh-CN" sz="1400" i="1">
                            <a:latin typeface="Cambria Math" panose="02040503050406030204" pitchFamily="18" charset="0"/>
                          </a:rPr>
                          <m:t>𝑡</m:t>
                        </m:r>
                      </m:sub>
                      <m:sup>
                        <m:r>
                          <a:rPr kumimoji="1" lang="en-US" altLang="zh-CN" sz="1400" i="1">
                            <a:latin typeface="Cambria Math" panose="02040503050406030204" pitchFamily="18" charset="0"/>
                          </a:rPr>
                          <m:t>𝑑𝑐</m:t>
                        </m:r>
                      </m:sup>
                    </m:sSubSup>
                  </m:oMath>
                </a14:m>
                <a:r>
                  <a:rPr kumimoji="1" lang="zh-CN" altLang="en-US" sz="1400" dirty="0"/>
                  <a:t> </a:t>
                </a:r>
              </a:p>
            </p:txBody>
          </p:sp>
        </mc:Choice>
        <mc:Fallback xmlns="">
          <p:sp>
            <p:nvSpPr>
              <p:cNvPr id="26" name="文本框 25">
                <a:extLst>
                  <a:ext uri="{FF2B5EF4-FFF2-40B4-BE49-F238E27FC236}">
                    <a16:creationId xmlns:a16="http://schemas.microsoft.com/office/drawing/2014/main" id="{569FC05F-6C00-531F-CC93-1126F4ADCDBE}"/>
                  </a:ext>
                </a:extLst>
              </p:cNvPr>
              <p:cNvSpPr txBox="1">
                <a:spLocks noRot="1" noChangeAspect="1" noMove="1" noResize="1" noEditPoints="1" noAdjustHandles="1" noChangeArrowheads="1" noChangeShapeType="1" noTextEdit="1"/>
              </p:cNvSpPr>
              <p:nvPr/>
            </p:nvSpPr>
            <p:spPr>
              <a:xfrm>
                <a:off x="6900056" y="1581518"/>
                <a:ext cx="2332754" cy="354649"/>
              </a:xfrm>
              <a:prstGeom prst="rect">
                <a:avLst/>
              </a:prstGeom>
              <a:blipFill>
                <a:blip r:embed="rId9"/>
                <a:stretch>
                  <a:fillRect b="-10345"/>
                </a:stretch>
              </a:blipFill>
            </p:spPr>
            <p:txBody>
              <a:bodyPr/>
              <a:lstStyle/>
              <a:p>
                <a:r>
                  <a:rPr lang="zh-CN" altLang="en-US">
                    <a:noFill/>
                  </a:rPr>
                  <a:t> </a:t>
                </a:r>
              </a:p>
            </p:txBody>
          </p:sp>
        </mc:Fallback>
      </mc:AlternateContent>
      <p:sp>
        <p:nvSpPr>
          <p:cNvPr id="29" name="文本框 28">
            <a:extLst>
              <a:ext uri="{FF2B5EF4-FFF2-40B4-BE49-F238E27FC236}">
                <a16:creationId xmlns:a16="http://schemas.microsoft.com/office/drawing/2014/main" id="{D26EFD5F-6831-2EBE-9B99-DB027B36454D}"/>
              </a:ext>
            </a:extLst>
          </p:cNvPr>
          <p:cNvSpPr txBox="1"/>
          <p:nvPr/>
        </p:nvSpPr>
        <p:spPr>
          <a:xfrm>
            <a:off x="6645211" y="3179090"/>
            <a:ext cx="1191352" cy="307777"/>
          </a:xfrm>
          <a:prstGeom prst="rect">
            <a:avLst/>
          </a:prstGeom>
          <a:noFill/>
        </p:spPr>
        <p:txBody>
          <a:bodyPr wrap="none" rtlCol="0">
            <a:spAutoFit/>
          </a:bodyPr>
          <a:lstStyle/>
          <a:p>
            <a:r>
              <a:rPr kumimoji="1" lang="en-US" altLang="zh-CN" sz="1400" dirty="0"/>
              <a:t>Charge</a:t>
            </a:r>
            <a:r>
              <a:rPr kumimoji="1" lang="zh-CN" altLang="en-US" sz="1400" dirty="0"/>
              <a:t> </a:t>
            </a:r>
            <a:r>
              <a:rPr kumimoji="1" lang="en-US" altLang="zh-CN" sz="1400" dirty="0"/>
              <a:t>ESD</a:t>
            </a:r>
            <a:endParaRPr kumimoji="1" lang="zh-CN" altLang="en-US" sz="1400" dirty="0"/>
          </a:p>
        </p:txBody>
      </p:sp>
      <mc:AlternateContent xmlns:mc="http://schemas.openxmlformats.org/markup-compatibility/2006" xmlns:a14="http://schemas.microsoft.com/office/drawing/2010/main">
        <mc:Choice Requires="a14">
          <p:sp>
            <p:nvSpPr>
              <p:cNvPr id="31" name="文本框 30">
                <a:extLst>
                  <a:ext uri="{FF2B5EF4-FFF2-40B4-BE49-F238E27FC236}">
                    <a16:creationId xmlns:a16="http://schemas.microsoft.com/office/drawing/2014/main" id="{2A3CD09A-300C-CEC8-40C3-01A72DE7B124}"/>
                  </a:ext>
                </a:extLst>
              </p:cNvPr>
              <p:cNvSpPr txBox="1"/>
              <p:nvPr/>
            </p:nvSpPr>
            <p:spPr>
              <a:xfrm>
                <a:off x="6900056" y="3406165"/>
                <a:ext cx="1756828" cy="35464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1400" b="0" i="1" dirty="0" smtClean="0">
                              <a:latin typeface="Cambria Math" panose="02040503050406030204" pitchFamily="18" charset="0"/>
                            </a:rPr>
                          </m:ctrlPr>
                        </m:sSubPr>
                        <m:e>
                          <m:r>
                            <a:rPr kumimoji="1" lang="en-US" altLang="zh-CN" sz="1400" b="0" i="1" dirty="0" smtClean="0">
                              <a:latin typeface="Cambria Math" panose="02040503050406030204" pitchFamily="18" charset="0"/>
                            </a:rPr>
                            <m:t>𝑅</m:t>
                          </m:r>
                        </m:e>
                        <m:sub>
                          <m:r>
                            <a:rPr kumimoji="1" lang="en-US" altLang="zh-CN" sz="1400" b="0" i="1" dirty="0" smtClean="0">
                              <a:latin typeface="Cambria Math" panose="02040503050406030204" pitchFamily="18" charset="0"/>
                            </a:rPr>
                            <m:t>𝑡</m:t>
                          </m:r>
                        </m:sub>
                      </m:sSub>
                      <m:r>
                        <a:rPr kumimoji="1" lang="en-US" altLang="zh-CN" sz="1400" i="1" smtClean="0">
                          <a:latin typeface="Cambria Math" panose="02040503050406030204" pitchFamily="18" charset="0"/>
                        </a:rPr>
                        <m:t>=</m:t>
                      </m:r>
                      <m:sSubSup>
                        <m:sSubSupPr>
                          <m:ctrlPr>
                            <a:rPr kumimoji="1" lang="en-US" altLang="zh-CN" sz="1400" i="1">
                              <a:latin typeface="Cambria Math" panose="02040503050406030204" pitchFamily="18" charset="0"/>
                            </a:rPr>
                          </m:ctrlPr>
                        </m:sSubSupPr>
                        <m:e>
                          <m:r>
                            <a:rPr kumimoji="1" lang="en-US" altLang="zh-CN" sz="1400" b="0" i="1" smtClean="0">
                              <a:latin typeface="Cambria Math" panose="02040503050406030204" pitchFamily="18" charset="0"/>
                            </a:rPr>
                            <m:t>𝑅</m:t>
                          </m:r>
                        </m:e>
                        <m:sub>
                          <m:r>
                            <a:rPr kumimoji="1" lang="en-US" altLang="zh-CN" sz="1400" i="1">
                              <a:latin typeface="Cambria Math" panose="02040503050406030204" pitchFamily="18" charset="0"/>
                            </a:rPr>
                            <m:t>𝑡</m:t>
                          </m:r>
                        </m:sub>
                        <m:sup>
                          <m:r>
                            <a:rPr kumimoji="1" lang="en-US" altLang="zh-CN" sz="1400" b="0" i="1" smtClean="0">
                              <a:latin typeface="Cambria Math" panose="02040503050406030204" pitchFamily="18" charset="0"/>
                            </a:rPr>
                            <m:t>𝑠𝑜𝑙𝑎𝑟</m:t>
                          </m:r>
                        </m:sup>
                      </m:sSubSup>
                      <m:r>
                        <a:rPr kumimoji="1" lang="en-US" altLang="zh-CN" sz="1400" b="0" i="1" smtClean="0">
                          <a:latin typeface="Cambria Math" panose="02040503050406030204" pitchFamily="18" charset="0"/>
                        </a:rPr>
                        <m:t>+</m:t>
                      </m:r>
                      <m:sSubSup>
                        <m:sSubSupPr>
                          <m:ctrlPr>
                            <a:rPr kumimoji="1" lang="en-US" altLang="zh-CN" sz="1400" i="1">
                              <a:latin typeface="Cambria Math" panose="02040503050406030204" pitchFamily="18" charset="0"/>
                            </a:rPr>
                          </m:ctrlPr>
                        </m:sSubSupPr>
                        <m:e>
                          <m:r>
                            <a:rPr kumimoji="1" lang="en-US" altLang="zh-CN" sz="1400" b="0" i="1" smtClean="0">
                              <a:latin typeface="Cambria Math" panose="02040503050406030204" pitchFamily="18" charset="0"/>
                            </a:rPr>
                            <m:t>𝑅</m:t>
                          </m:r>
                        </m:e>
                        <m:sub>
                          <m:r>
                            <a:rPr kumimoji="1" lang="en-US" altLang="zh-CN" sz="1400" i="1">
                              <a:latin typeface="Cambria Math" panose="02040503050406030204" pitchFamily="18" charset="0"/>
                            </a:rPr>
                            <m:t>𝑡</m:t>
                          </m:r>
                        </m:sub>
                        <m:sup>
                          <m:r>
                            <a:rPr kumimoji="1" lang="en-US" altLang="zh-CN" sz="1400" b="0" i="1" smtClean="0">
                              <a:latin typeface="Cambria Math" panose="02040503050406030204" pitchFamily="18" charset="0"/>
                            </a:rPr>
                            <m:t>𝑔𝑟𝑖𝑑</m:t>
                          </m:r>
                        </m:sup>
                      </m:sSubSup>
                    </m:oMath>
                  </m:oMathPara>
                </a14:m>
                <a:endParaRPr kumimoji="1" lang="zh-CN" altLang="en-US" sz="1400" dirty="0"/>
              </a:p>
            </p:txBody>
          </p:sp>
        </mc:Choice>
        <mc:Fallback xmlns="">
          <p:sp>
            <p:nvSpPr>
              <p:cNvPr id="31" name="文本框 30">
                <a:extLst>
                  <a:ext uri="{FF2B5EF4-FFF2-40B4-BE49-F238E27FC236}">
                    <a16:creationId xmlns:a16="http://schemas.microsoft.com/office/drawing/2014/main" id="{2A3CD09A-300C-CEC8-40C3-01A72DE7B124}"/>
                  </a:ext>
                </a:extLst>
              </p:cNvPr>
              <p:cNvSpPr txBox="1">
                <a:spLocks noRot="1" noChangeAspect="1" noMove="1" noResize="1" noEditPoints="1" noAdjustHandles="1" noChangeArrowheads="1" noChangeShapeType="1" noTextEdit="1"/>
              </p:cNvSpPr>
              <p:nvPr/>
            </p:nvSpPr>
            <p:spPr>
              <a:xfrm>
                <a:off x="6900056" y="3406165"/>
                <a:ext cx="1756828" cy="354649"/>
              </a:xfrm>
              <a:prstGeom prst="rect">
                <a:avLst/>
              </a:prstGeom>
              <a:blipFill>
                <a:blip r:embed="rId10"/>
                <a:stretch>
                  <a:fillRect/>
                </a:stretch>
              </a:blipFill>
            </p:spPr>
            <p:txBody>
              <a:bodyPr/>
              <a:lstStyle/>
              <a:p>
                <a:r>
                  <a:rPr lang="zh-CN" altLang="en-US">
                    <a:noFill/>
                  </a:rPr>
                  <a:t> </a:t>
                </a:r>
              </a:p>
            </p:txBody>
          </p:sp>
        </mc:Fallback>
      </mc:AlternateContent>
      <p:sp>
        <p:nvSpPr>
          <p:cNvPr id="32" name="文本框 31">
            <a:extLst>
              <a:ext uri="{FF2B5EF4-FFF2-40B4-BE49-F238E27FC236}">
                <a16:creationId xmlns:a16="http://schemas.microsoft.com/office/drawing/2014/main" id="{72788365-5731-80EA-84FE-F5789581ED86}"/>
              </a:ext>
            </a:extLst>
          </p:cNvPr>
          <p:cNvSpPr txBox="1"/>
          <p:nvPr/>
        </p:nvSpPr>
        <p:spPr>
          <a:xfrm>
            <a:off x="6678490" y="3895914"/>
            <a:ext cx="1130438" cy="307777"/>
          </a:xfrm>
          <a:prstGeom prst="rect">
            <a:avLst/>
          </a:prstGeom>
          <a:noFill/>
        </p:spPr>
        <p:txBody>
          <a:bodyPr wrap="none" rtlCol="0">
            <a:spAutoFit/>
          </a:bodyPr>
          <a:lstStyle/>
          <a:p>
            <a:r>
              <a:rPr kumimoji="1" lang="en-US" altLang="zh-CN" sz="1400" dirty="0"/>
              <a:t>Back</a:t>
            </a:r>
            <a:r>
              <a:rPr kumimoji="1" lang="zh-CN" altLang="en-US" sz="1400" dirty="0"/>
              <a:t> </a:t>
            </a:r>
            <a:r>
              <a:rPr kumimoji="1" lang="en-US" altLang="zh-CN" sz="1400" dirty="0"/>
              <a:t>to</a:t>
            </a:r>
            <a:r>
              <a:rPr kumimoji="1" lang="zh-CN" altLang="en-US" sz="1400" dirty="0"/>
              <a:t> </a:t>
            </a:r>
            <a:r>
              <a:rPr kumimoji="1" lang="en-US" altLang="zh-CN" sz="1400" dirty="0"/>
              <a:t>grid</a:t>
            </a:r>
            <a:endParaRPr kumimoji="1" lang="zh-CN" altLang="en-US" sz="1400" dirty="0"/>
          </a:p>
        </p:txBody>
      </p:sp>
      <mc:AlternateContent xmlns:mc="http://schemas.openxmlformats.org/markup-compatibility/2006" xmlns:a14="http://schemas.microsoft.com/office/drawing/2010/main">
        <mc:Choice Requires="a14">
          <p:sp>
            <p:nvSpPr>
              <p:cNvPr id="34" name="文本框 33">
                <a:extLst>
                  <a:ext uri="{FF2B5EF4-FFF2-40B4-BE49-F238E27FC236}">
                    <a16:creationId xmlns:a16="http://schemas.microsoft.com/office/drawing/2014/main" id="{4C63D1EA-6B3E-BF85-D86E-1377647E2DAA}"/>
                  </a:ext>
                </a:extLst>
              </p:cNvPr>
              <p:cNvSpPr txBox="1"/>
              <p:nvPr/>
            </p:nvSpPr>
            <p:spPr>
              <a:xfrm>
                <a:off x="6902878" y="4111180"/>
                <a:ext cx="1974451" cy="35464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1400" b="0" i="1" dirty="0" smtClean="0">
                              <a:latin typeface="Cambria Math" panose="02040503050406030204" pitchFamily="18" charset="0"/>
                            </a:rPr>
                          </m:ctrlPr>
                        </m:sSubPr>
                        <m:e>
                          <m:r>
                            <a:rPr kumimoji="1" lang="en-US" altLang="zh-CN" sz="1400" b="0" i="1" dirty="0" smtClean="0">
                              <a:latin typeface="Cambria Math" panose="02040503050406030204" pitchFamily="18" charset="0"/>
                            </a:rPr>
                            <m:t>𝑊</m:t>
                          </m:r>
                        </m:e>
                        <m:sub>
                          <m:r>
                            <a:rPr kumimoji="1" lang="en-US" altLang="zh-CN" sz="1400" b="0" i="1" dirty="0" smtClean="0">
                              <a:latin typeface="Cambria Math" panose="02040503050406030204" pitchFamily="18" charset="0"/>
                            </a:rPr>
                            <m:t>𝑡</m:t>
                          </m:r>
                        </m:sub>
                      </m:sSub>
                      <m:r>
                        <a:rPr kumimoji="1" lang="en-US" altLang="zh-CN" sz="1400" i="1" smtClean="0">
                          <a:latin typeface="Cambria Math" panose="02040503050406030204" pitchFamily="18" charset="0"/>
                        </a:rPr>
                        <m:t>=</m:t>
                      </m:r>
                      <m:sSubSup>
                        <m:sSubSupPr>
                          <m:ctrlPr>
                            <a:rPr kumimoji="1" lang="en-US" altLang="zh-CN" sz="1400" i="1">
                              <a:latin typeface="Cambria Math" panose="02040503050406030204" pitchFamily="18" charset="0"/>
                            </a:rPr>
                          </m:ctrlPr>
                        </m:sSubSupPr>
                        <m:e>
                          <m:r>
                            <a:rPr kumimoji="1" lang="en-US" altLang="zh-CN" sz="1400" b="0" i="1" smtClean="0">
                              <a:latin typeface="Cambria Math" panose="02040503050406030204" pitchFamily="18" charset="0"/>
                            </a:rPr>
                            <m:t>𝑊</m:t>
                          </m:r>
                        </m:e>
                        <m:sub>
                          <m:r>
                            <a:rPr kumimoji="1" lang="en-US" altLang="zh-CN" sz="1400" i="1">
                              <a:latin typeface="Cambria Math" panose="02040503050406030204" pitchFamily="18" charset="0"/>
                            </a:rPr>
                            <m:t>𝑡</m:t>
                          </m:r>
                        </m:sub>
                        <m:sup>
                          <m:r>
                            <a:rPr kumimoji="1" lang="en-US" altLang="zh-CN" sz="1400" b="0" i="1" smtClean="0">
                              <a:latin typeface="Cambria Math" panose="02040503050406030204" pitchFamily="18" charset="0"/>
                            </a:rPr>
                            <m:t>𝑠𝑜𝑙𝑎𝑟</m:t>
                          </m:r>
                        </m:sup>
                      </m:sSubSup>
                      <m:r>
                        <a:rPr kumimoji="1" lang="en-US" altLang="zh-CN" sz="1400" b="0" i="1" smtClean="0">
                          <a:latin typeface="Cambria Math" panose="02040503050406030204" pitchFamily="18" charset="0"/>
                        </a:rPr>
                        <m:t>+</m:t>
                      </m:r>
                      <m:sSubSup>
                        <m:sSubSupPr>
                          <m:ctrlPr>
                            <a:rPr kumimoji="1" lang="en-US" altLang="zh-CN" sz="1400" i="1">
                              <a:latin typeface="Cambria Math" panose="02040503050406030204" pitchFamily="18" charset="0"/>
                            </a:rPr>
                          </m:ctrlPr>
                        </m:sSubSupPr>
                        <m:e>
                          <m:r>
                            <a:rPr kumimoji="1" lang="zh-CN" altLang="en-US" sz="1400" i="1">
                              <a:latin typeface="Cambria Math" panose="02040503050406030204" pitchFamily="18" charset="0"/>
                            </a:rPr>
                            <m:t>𝛽</m:t>
                          </m:r>
                          <m:r>
                            <a:rPr kumimoji="1" lang="en-US" altLang="zh-CN" sz="1400" b="0" i="1" smtClean="0">
                              <a:latin typeface="Cambria Math" panose="02040503050406030204" pitchFamily="18" charset="0"/>
                            </a:rPr>
                            <m:t>𝐷</m:t>
                          </m:r>
                        </m:e>
                        <m:sub>
                          <m:r>
                            <a:rPr kumimoji="1" lang="en-US" altLang="zh-CN" sz="1400" i="1">
                              <a:latin typeface="Cambria Math" panose="02040503050406030204" pitchFamily="18" charset="0"/>
                            </a:rPr>
                            <m:t>𝑡</m:t>
                          </m:r>
                        </m:sub>
                        <m:sup>
                          <m:r>
                            <a:rPr kumimoji="1" lang="en-US" altLang="zh-CN" sz="1400" b="0" i="1" smtClean="0">
                              <a:latin typeface="Cambria Math" panose="02040503050406030204" pitchFamily="18" charset="0"/>
                            </a:rPr>
                            <m:t>𝑔𝑟𝑖𝑑</m:t>
                          </m:r>
                        </m:sup>
                      </m:sSubSup>
                    </m:oMath>
                  </m:oMathPara>
                </a14:m>
                <a:endParaRPr kumimoji="1" lang="zh-CN" altLang="en-US" sz="1400" dirty="0"/>
              </a:p>
            </p:txBody>
          </p:sp>
        </mc:Choice>
        <mc:Fallback xmlns="">
          <p:sp>
            <p:nvSpPr>
              <p:cNvPr id="34" name="文本框 33">
                <a:extLst>
                  <a:ext uri="{FF2B5EF4-FFF2-40B4-BE49-F238E27FC236}">
                    <a16:creationId xmlns:a16="http://schemas.microsoft.com/office/drawing/2014/main" id="{4C63D1EA-6B3E-BF85-D86E-1377647E2DAA}"/>
                  </a:ext>
                </a:extLst>
              </p:cNvPr>
              <p:cNvSpPr txBox="1">
                <a:spLocks noRot="1" noChangeAspect="1" noMove="1" noResize="1" noEditPoints="1" noAdjustHandles="1" noChangeArrowheads="1" noChangeShapeType="1" noTextEdit="1"/>
              </p:cNvSpPr>
              <p:nvPr/>
            </p:nvSpPr>
            <p:spPr>
              <a:xfrm>
                <a:off x="6902878" y="4111180"/>
                <a:ext cx="1974451" cy="354649"/>
              </a:xfrm>
              <a:prstGeom prst="rect">
                <a:avLst/>
              </a:prstGeom>
              <a:blipFill>
                <a:blip r:embed="rId11"/>
                <a:stretch>
                  <a:fillRect b="-6897"/>
                </a:stretch>
              </a:blipFill>
            </p:spPr>
            <p:txBody>
              <a:bodyPr/>
              <a:lstStyle/>
              <a:p>
                <a:r>
                  <a:rPr lang="zh-CN" altLang="en-US">
                    <a:noFill/>
                  </a:rPr>
                  <a:t> </a:t>
                </a:r>
              </a:p>
            </p:txBody>
          </p:sp>
        </mc:Fallback>
      </mc:AlternateContent>
      <p:sp>
        <p:nvSpPr>
          <p:cNvPr id="35" name="文本框 34">
            <a:extLst>
              <a:ext uri="{FF2B5EF4-FFF2-40B4-BE49-F238E27FC236}">
                <a16:creationId xmlns:a16="http://schemas.microsoft.com/office/drawing/2014/main" id="{F612586F-1029-41EC-D1C7-E731F632E1D1}"/>
              </a:ext>
            </a:extLst>
          </p:cNvPr>
          <p:cNvSpPr txBox="1"/>
          <p:nvPr/>
        </p:nvSpPr>
        <p:spPr>
          <a:xfrm>
            <a:off x="6710975" y="4754917"/>
            <a:ext cx="2435282" cy="307777"/>
          </a:xfrm>
          <a:prstGeom prst="rect">
            <a:avLst/>
          </a:prstGeom>
          <a:noFill/>
        </p:spPr>
        <p:txBody>
          <a:bodyPr wrap="none" rtlCol="0">
            <a:spAutoFit/>
          </a:bodyPr>
          <a:lstStyle/>
          <a:p>
            <a:r>
              <a:rPr kumimoji="1" lang="en-US" altLang="zh-CN" sz="1400" dirty="0"/>
              <a:t>ESD</a:t>
            </a:r>
            <a:r>
              <a:rPr kumimoji="1" lang="zh-CN" altLang="en-US" sz="1400" dirty="0"/>
              <a:t> </a:t>
            </a:r>
            <a:r>
              <a:rPr kumimoji="1" lang="en-US" altLang="zh-CN" sz="1400" dirty="0"/>
              <a:t>power</a:t>
            </a:r>
            <a:r>
              <a:rPr kumimoji="1" lang="zh-CN" altLang="en-US" sz="1400" dirty="0"/>
              <a:t> </a:t>
            </a:r>
            <a:r>
              <a:rPr kumimoji="1" lang="en-US" altLang="zh-CN" sz="1400" dirty="0"/>
              <a:t>in</a:t>
            </a:r>
            <a:r>
              <a:rPr kumimoji="1" lang="zh-CN" altLang="en-US" sz="1400" dirty="0"/>
              <a:t> </a:t>
            </a:r>
            <a:r>
              <a:rPr kumimoji="1" lang="en-US" altLang="zh-CN" sz="1400" dirty="0"/>
              <a:t>each</a:t>
            </a:r>
            <a:r>
              <a:rPr kumimoji="1" lang="zh-CN" altLang="en-US" sz="1400" dirty="0"/>
              <a:t> </a:t>
            </a:r>
            <a:r>
              <a:rPr kumimoji="1" lang="en-US" altLang="zh-CN" sz="1400" dirty="0"/>
              <a:t>time</a:t>
            </a:r>
            <a:r>
              <a:rPr kumimoji="1" lang="zh-CN" altLang="en-US" sz="1400" dirty="0"/>
              <a:t> </a:t>
            </a:r>
            <a:r>
              <a:rPr kumimoji="1" lang="en-US" altLang="zh-CN" sz="1400" dirty="0"/>
              <a:t>slot</a:t>
            </a:r>
            <a:endParaRPr kumimoji="1" lang="zh-CN" altLang="en-US" sz="1400" dirty="0"/>
          </a:p>
        </p:txBody>
      </p:sp>
      <mc:AlternateContent xmlns:mc="http://schemas.openxmlformats.org/markup-compatibility/2006" xmlns:a14="http://schemas.microsoft.com/office/drawing/2010/main">
        <mc:Choice Requires="a14">
          <p:sp>
            <p:nvSpPr>
              <p:cNvPr id="38" name="文本框 37">
                <a:extLst>
                  <a:ext uri="{FF2B5EF4-FFF2-40B4-BE49-F238E27FC236}">
                    <a16:creationId xmlns:a16="http://schemas.microsoft.com/office/drawing/2014/main" id="{3726C2C0-2851-03D2-120E-30D5443C984F}"/>
                  </a:ext>
                </a:extLst>
              </p:cNvPr>
              <p:cNvSpPr txBox="1"/>
              <p:nvPr/>
            </p:nvSpPr>
            <p:spPr>
              <a:xfrm>
                <a:off x="6962998" y="5062694"/>
                <a:ext cx="3698577" cy="35900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1400" b="0" i="1" dirty="0" smtClean="0">
                              <a:latin typeface="Cambria Math" panose="02040503050406030204" pitchFamily="18" charset="0"/>
                            </a:rPr>
                          </m:ctrlPr>
                        </m:sSubPr>
                        <m:e>
                          <m:r>
                            <a:rPr kumimoji="1" lang="en-US" altLang="zh-CN" sz="1400" b="0" i="1" dirty="0" smtClean="0">
                              <a:latin typeface="Cambria Math" panose="02040503050406030204" pitchFamily="18" charset="0"/>
                            </a:rPr>
                            <m:t>𝐸</m:t>
                          </m:r>
                        </m:e>
                        <m:sub>
                          <m:r>
                            <a:rPr kumimoji="1" lang="en-US" altLang="zh-CN" sz="1400" b="0" i="1" dirty="0" smtClean="0">
                              <a:latin typeface="Cambria Math" panose="02040503050406030204" pitchFamily="18" charset="0"/>
                            </a:rPr>
                            <m:t>𝑡</m:t>
                          </m:r>
                        </m:sub>
                      </m:sSub>
                      <m:r>
                        <a:rPr kumimoji="1" lang="en-US" altLang="zh-CN" sz="1400" i="1" smtClean="0">
                          <a:latin typeface="Cambria Math" panose="02040503050406030204" pitchFamily="18" charset="0"/>
                        </a:rPr>
                        <m:t>=</m:t>
                      </m:r>
                      <m:r>
                        <a:rPr kumimoji="1" lang="en-US" altLang="zh-CN" sz="1400" i="1">
                          <a:latin typeface="Cambria Math" panose="02040503050406030204" pitchFamily="18" charset="0"/>
                        </a:rPr>
                        <m:t>(1−</m:t>
                      </m:r>
                      <m:r>
                        <a:rPr kumimoji="1" lang="zh-CN" altLang="en-US" sz="1400" i="1">
                          <a:latin typeface="Cambria Math" panose="02040503050406030204" pitchFamily="18" charset="0"/>
                        </a:rPr>
                        <m:t>𝜃</m:t>
                      </m:r>
                      <m:r>
                        <a:rPr kumimoji="1" lang="en-US" altLang="zh-CN" sz="1400" i="1">
                          <a:latin typeface="Cambria Math" panose="02040503050406030204" pitchFamily="18" charset="0"/>
                        </a:rPr>
                        <m:t>)</m:t>
                      </m:r>
                      <m:r>
                        <a:rPr kumimoji="1" lang="en-US" altLang="zh-CN" sz="1400" i="1" smtClean="0">
                          <a:latin typeface="Cambria Math" panose="02040503050406030204" pitchFamily="18" charset="0"/>
                          <a:ea typeface="Cambria Math" panose="02040503050406030204" pitchFamily="18" charset="0"/>
                        </a:rPr>
                        <m:t>∙</m:t>
                      </m:r>
                      <m:d>
                        <m:dPr>
                          <m:begChr m:val="["/>
                          <m:endChr m:val="]"/>
                          <m:ctrlPr>
                            <a:rPr kumimoji="1" lang="en-US" altLang="zh-CN" sz="1400" i="1" smtClean="0">
                              <a:latin typeface="Cambria Math" panose="02040503050406030204" pitchFamily="18" charset="0"/>
                            </a:rPr>
                          </m:ctrlPr>
                        </m:dPr>
                        <m:e>
                          <m:sSub>
                            <m:sSubPr>
                              <m:ctrlPr>
                                <a:rPr kumimoji="1" lang="en-US" altLang="zh-CN" sz="1400" i="1" dirty="0">
                                  <a:latin typeface="Cambria Math" panose="02040503050406030204" pitchFamily="18" charset="0"/>
                                </a:rPr>
                              </m:ctrlPr>
                            </m:sSubPr>
                            <m:e>
                              <m:r>
                                <a:rPr kumimoji="1" lang="en-US" altLang="zh-CN" sz="1400" i="1" dirty="0">
                                  <a:latin typeface="Cambria Math" panose="02040503050406030204" pitchFamily="18" charset="0"/>
                                </a:rPr>
                                <m:t>𝐸</m:t>
                              </m:r>
                            </m:e>
                            <m:sub>
                              <m:r>
                                <a:rPr kumimoji="1" lang="en-US" altLang="zh-CN" sz="1400" i="1" dirty="0">
                                  <a:latin typeface="Cambria Math" panose="02040503050406030204" pitchFamily="18" charset="0"/>
                                </a:rPr>
                                <m:t>𝑡</m:t>
                              </m:r>
                              <m:r>
                                <a:rPr kumimoji="1" lang="en-US" altLang="zh-CN" sz="1400" i="1" dirty="0">
                                  <a:latin typeface="Cambria Math" panose="02040503050406030204" pitchFamily="18" charset="0"/>
                                </a:rPr>
                                <m:t>−1</m:t>
                              </m:r>
                            </m:sub>
                          </m:sSub>
                          <m:r>
                            <a:rPr kumimoji="1" lang="en-US" altLang="zh-CN" sz="1400" i="1" dirty="0">
                              <a:latin typeface="Cambria Math" panose="02040503050406030204" pitchFamily="18" charset="0"/>
                            </a:rPr>
                            <m:t>−</m:t>
                          </m:r>
                          <m:sSubSup>
                            <m:sSubSupPr>
                              <m:ctrlPr>
                                <a:rPr kumimoji="1" lang="en-US" altLang="zh-CN" sz="1400" i="1">
                                  <a:latin typeface="Cambria Math" panose="02040503050406030204" pitchFamily="18" charset="0"/>
                                </a:rPr>
                              </m:ctrlPr>
                            </m:sSubSupPr>
                            <m:e>
                              <m:r>
                                <a:rPr kumimoji="1" lang="en-US" altLang="zh-CN" sz="1400" i="1">
                                  <a:latin typeface="Cambria Math" panose="02040503050406030204" pitchFamily="18" charset="0"/>
                                </a:rPr>
                                <m:t>𝐷</m:t>
                              </m:r>
                            </m:e>
                            <m:sub>
                              <m:r>
                                <a:rPr kumimoji="1" lang="en-US" altLang="zh-CN" sz="1400" i="1">
                                  <a:latin typeface="Cambria Math" panose="02040503050406030204" pitchFamily="18" charset="0"/>
                                </a:rPr>
                                <m:t>𝑡</m:t>
                              </m:r>
                              <m:r>
                                <a:rPr kumimoji="1" lang="en-US" altLang="zh-CN" sz="1400" i="1">
                                  <a:latin typeface="Cambria Math" panose="02040503050406030204" pitchFamily="18" charset="0"/>
                                </a:rPr>
                                <m:t>−1</m:t>
                              </m:r>
                            </m:sub>
                            <m:sup>
                              <m:r>
                                <a:rPr kumimoji="1" lang="en-US" altLang="zh-CN" sz="1400" i="1">
                                  <a:latin typeface="Cambria Math" panose="02040503050406030204" pitchFamily="18" charset="0"/>
                                </a:rPr>
                                <m:t>𝑑𝑐</m:t>
                              </m:r>
                            </m:sup>
                          </m:sSubSup>
                          <m:r>
                            <a:rPr kumimoji="1" lang="en-US" altLang="zh-CN" sz="1400" i="1">
                              <a:latin typeface="Cambria Math" panose="02040503050406030204" pitchFamily="18" charset="0"/>
                            </a:rPr>
                            <m:t>−</m:t>
                          </m:r>
                          <m:sSubSup>
                            <m:sSubSupPr>
                              <m:ctrlPr>
                                <a:rPr kumimoji="1" lang="en-US" altLang="zh-CN" sz="1400" i="1">
                                  <a:latin typeface="Cambria Math" panose="02040503050406030204" pitchFamily="18" charset="0"/>
                                </a:rPr>
                              </m:ctrlPr>
                            </m:sSubSupPr>
                            <m:e>
                              <m:r>
                                <a:rPr kumimoji="1" lang="en-US" altLang="zh-CN" sz="1400" i="1">
                                  <a:latin typeface="Cambria Math" panose="02040503050406030204" pitchFamily="18" charset="0"/>
                                </a:rPr>
                                <m:t>𝐷</m:t>
                              </m:r>
                            </m:e>
                            <m:sub>
                              <m:r>
                                <a:rPr kumimoji="1" lang="en-US" altLang="zh-CN" sz="1400" i="1">
                                  <a:latin typeface="Cambria Math" panose="02040503050406030204" pitchFamily="18" charset="0"/>
                                </a:rPr>
                                <m:t>𝑡</m:t>
                              </m:r>
                              <m:r>
                                <a:rPr kumimoji="1" lang="en-US" altLang="zh-CN" sz="1400" i="1">
                                  <a:latin typeface="Cambria Math" panose="02040503050406030204" pitchFamily="18" charset="0"/>
                                </a:rPr>
                                <m:t>−1</m:t>
                              </m:r>
                            </m:sub>
                            <m:sup>
                              <m:r>
                                <a:rPr kumimoji="1" lang="en-US" altLang="zh-CN" sz="1400" i="1">
                                  <a:latin typeface="Cambria Math" panose="02040503050406030204" pitchFamily="18" charset="0"/>
                                </a:rPr>
                                <m:t>𝑔𝑟𝑖𝑑</m:t>
                              </m:r>
                            </m:sup>
                          </m:sSubSup>
                          <m:r>
                            <a:rPr kumimoji="1" lang="en-US" altLang="zh-CN" sz="1400" i="1">
                              <a:latin typeface="Cambria Math" panose="02040503050406030204" pitchFamily="18" charset="0"/>
                            </a:rPr>
                            <m:t>+</m:t>
                          </m:r>
                          <m:r>
                            <a:rPr kumimoji="1" lang="zh-CN" altLang="en-US" sz="1400" i="1">
                              <a:latin typeface="Cambria Math" panose="02040503050406030204" pitchFamily="18" charset="0"/>
                            </a:rPr>
                            <m:t>𝛼</m:t>
                          </m:r>
                          <m:sSub>
                            <m:sSubPr>
                              <m:ctrlPr>
                                <a:rPr kumimoji="1" lang="en-US" altLang="zh-CN" sz="1400" i="1" dirty="0">
                                  <a:latin typeface="Cambria Math" panose="02040503050406030204" pitchFamily="18" charset="0"/>
                                </a:rPr>
                              </m:ctrlPr>
                            </m:sSubPr>
                            <m:e>
                              <m:r>
                                <a:rPr kumimoji="1" lang="en-US" altLang="zh-CN" sz="1400" i="1" dirty="0">
                                  <a:latin typeface="Cambria Math" panose="02040503050406030204" pitchFamily="18" charset="0"/>
                                </a:rPr>
                                <m:t>𝑅</m:t>
                              </m:r>
                            </m:e>
                            <m:sub>
                              <m:r>
                                <a:rPr kumimoji="1" lang="en-US" altLang="zh-CN" sz="1400" i="1" dirty="0">
                                  <a:latin typeface="Cambria Math" panose="02040503050406030204" pitchFamily="18" charset="0"/>
                                </a:rPr>
                                <m:t>𝑡</m:t>
                              </m:r>
                              <m:r>
                                <a:rPr kumimoji="1" lang="en-US" altLang="zh-CN" sz="1400" i="1" dirty="0">
                                  <a:latin typeface="Cambria Math" panose="02040503050406030204" pitchFamily="18" charset="0"/>
                                </a:rPr>
                                <m:t>−1</m:t>
                              </m:r>
                            </m:sub>
                          </m:sSub>
                        </m:e>
                      </m:d>
                    </m:oMath>
                  </m:oMathPara>
                </a14:m>
                <a:endParaRPr kumimoji="1" lang="zh-CN" altLang="en-US" sz="1400" dirty="0"/>
              </a:p>
            </p:txBody>
          </p:sp>
        </mc:Choice>
        <mc:Fallback xmlns="">
          <p:sp>
            <p:nvSpPr>
              <p:cNvPr id="38" name="文本框 37">
                <a:extLst>
                  <a:ext uri="{FF2B5EF4-FFF2-40B4-BE49-F238E27FC236}">
                    <a16:creationId xmlns:a16="http://schemas.microsoft.com/office/drawing/2014/main" id="{3726C2C0-2851-03D2-120E-30D5443C984F}"/>
                  </a:ext>
                </a:extLst>
              </p:cNvPr>
              <p:cNvSpPr txBox="1">
                <a:spLocks noRot="1" noChangeAspect="1" noMove="1" noResize="1" noEditPoints="1" noAdjustHandles="1" noChangeArrowheads="1" noChangeShapeType="1" noTextEdit="1"/>
              </p:cNvSpPr>
              <p:nvPr/>
            </p:nvSpPr>
            <p:spPr>
              <a:xfrm>
                <a:off x="6962998" y="5062694"/>
                <a:ext cx="3698577" cy="359009"/>
              </a:xfrm>
              <a:prstGeom prst="rect">
                <a:avLst/>
              </a:prstGeom>
              <a:blipFill>
                <a:blip r:embed="rId12"/>
                <a:stretch>
                  <a:fillRect b="-689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9" name="文本框 38">
                <a:extLst>
                  <a:ext uri="{FF2B5EF4-FFF2-40B4-BE49-F238E27FC236}">
                    <a16:creationId xmlns:a16="http://schemas.microsoft.com/office/drawing/2014/main" id="{D24A5BF2-E49B-F23B-7316-19A04E14E36C}"/>
                  </a:ext>
                </a:extLst>
              </p:cNvPr>
              <p:cNvSpPr txBox="1"/>
              <p:nvPr/>
            </p:nvSpPr>
            <p:spPr>
              <a:xfrm>
                <a:off x="7000318" y="5394893"/>
                <a:ext cx="2094035" cy="354521"/>
              </a:xfrm>
              <a:prstGeom prst="rect">
                <a:avLst/>
              </a:prstGeom>
              <a:noFill/>
            </p:spPr>
            <p:txBody>
              <a:bodyPr wrap="none" rtlCol="0">
                <a:spAutoFit/>
              </a:bodyPr>
              <a:lstStyle/>
              <a:p>
                <a14:m>
                  <m:oMath xmlns:m="http://schemas.openxmlformats.org/officeDocument/2006/math">
                    <m:sSub>
                      <m:sSubPr>
                        <m:ctrlPr>
                          <a:rPr kumimoji="1" lang="en-US" altLang="zh-CN" sz="1400" i="1" dirty="0" smtClean="0">
                            <a:latin typeface="Cambria Math" panose="02040503050406030204" pitchFamily="18" charset="0"/>
                          </a:rPr>
                        </m:ctrlPr>
                      </m:sSubPr>
                      <m:e>
                        <m:r>
                          <a:rPr kumimoji="1" lang="en-US" altLang="zh-CN" sz="1400" i="1" dirty="0">
                            <a:latin typeface="Cambria Math" panose="02040503050406030204" pitchFamily="18" charset="0"/>
                          </a:rPr>
                          <m:t>𝐸</m:t>
                        </m:r>
                      </m:e>
                      <m:sub>
                        <m:r>
                          <a:rPr kumimoji="1" lang="en-US" altLang="zh-CN" sz="1400" i="1" dirty="0">
                            <a:latin typeface="Cambria Math" panose="02040503050406030204" pitchFamily="18" charset="0"/>
                          </a:rPr>
                          <m:t>1</m:t>
                        </m:r>
                      </m:sub>
                    </m:sSub>
                    <m:r>
                      <a:rPr kumimoji="1" lang="en-US" altLang="zh-CN" sz="1400" b="0" i="1" dirty="0" smtClean="0">
                        <a:latin typeface="Cambria Math" panose="02040503050406030204" pitchFamily="18" charset="0"/>
                      </a:rPr>
                      <m:t>=0,</m:t>
                    </m:r>
                    <m:sSubSup>
                      <m:sSubSupPr>
                        <m:ctrlPr>
                          <a:rPr kumimoji="1" lang="en-US" altLang="zh-CN" sz="1400" i="1">
                            <a:latin typeface="Cambria Math" panose="02040503050406030204" pitchFamily="18" charset="0"/>
                          </a:rPr>
                        </m:ctrlPr>
                      </m:sSubSupPr>
                      <m:e>
                        <m:r>
                          <a:rPr kumimoji="1" lang="en-US" altLang="zh-CN" sz="1400" i="1">
                            <a:latin typeface="Cambria Math" panose="02040503050406030204" pitchFamily="18" charset="0"/>
                          </a:rPr>
                          <m:t>𝐷</m:t>
                        </m:r>
                      </m:e>
                      <m:sub>
                        <m:r>
                          <a:rPr kumimoji="1" lang="en-US" altLang="zh-CN" sz="1400" i="1">
                            <a:latin typeface="Cambria Math" panose="02040503050406030204" pitchFamily="18" charset="0"/>
                          </a:rPr>
                          <m:t>1</m:t>
                        </m:r>
                      </m:sub>
                      <m:sup>
                        <m:r>
                          <a:rPr kumimoji="1" lang="en-US" altLang="zh-CN" sz="1400" i="1">
                            <a:latin typeface="Cambria Math" panose="02040503050406030204" pitchFamily="18" charset="0"/>
                          </a:rPr>
                          <m:t>𝑑𝑐</m:t>
                        </m:r>
                      </m:sup>
                    </m:sSubSup>
                    <m:r>
                      <a:rPr kumimoji="1" lang="en-US" altLang="zh-CN" sz="1400" b="0" i="1" smtClean="0">
                        <a:latin typeface="Cambria Math" panose="02040503050406030204" pitchFamily="18" charset="0"/>
                      </a:rPr>
                      <m:t>=0,</m:t>
                    </m:r>
                    <m:sSubSup>
                      <m:sSubSupPr>
                        <m:ctrlPr>
                          <a:rPr kumimoji="1" lang="en-US" altLang="zh-CN" sz="1400" i="1">
                            <a:latin typeface="Cambria Math" panose="02040503050406030204" pitchFamily="18" charset="0"/>
                          </a:rPr>
                        </m:ctrlPr>
                      </m:sSubSupPr>
                      <m:e>
                        <m:r>
                          <a:rPr kumimoji="1" lang="en-US" altLang="zh-CN" sz="1400" i="1">
                            <a:latin typeface="Cambria Math" panose="02040503050406030204" pitchFamily="18" charset="0"/>
                          </a:rPr>
                          <m:t>𝐷</m:t>
                        </m:r>
                      </m:e>
                      <m:sub>
                        <m:r>
                          <a:rPr kumimoji="1" lang="en-US" altLang="zh-CN" sz="1400" i="1">
                            <a:latin typeface="Cambria Math" panose="02040503050406030204" pitchFamily="18" charset="0"/>
                          </a:rPr>
                          <m:t>1</m:t>
                        </m:r>
                      </m:sub>
                      <m:sup>
                        <m:r>
                          <a:rPr kumimoji="1" lang="en-US" altLang="zh-CN" sz="1400" i="1">
                            <a:latin typeface="Cambria Math" panose="02040503050406030204" pitchFamily="18" charset="0"/>
                          </a:rPr>
                          <m:t>𝑔𝑟𝑖𝑑</m:t>
                        </m:r>
                      </m:sup>
                    </m:sSubSup>
                  </m:oMath>
                </a14:m>
                <a:r>
                  <a:rPr kumimoji="1" lang="en-US" altLang="zh-CN" sz="1400" dirty="0"/>
                  <a:t>=0</a:t>
                </a:r>
                <a:endParaRPr kumimoji="1" lang="zh-CN" altLang="en-US" sz="1400" dirty="0"/>
              </a:p>
            </p:txBody>
          </p:sp>
        </mc:Choice>
        <mc:Fallback xmlns="">
          <p:sp>
            <p:nvSpPr>
              <p:cNvPr id="39" name="文本框 38">
                <a:extLst>
                  <a:ext uri="{FF2B5EF4-FFF2-40B4-BE49-F238E27FC236}">
                    <a16:creationId xmlns:a16="http://schemas.microsoft.com/office/drawing/2014/main" id="{D24A5BF2-E49B-F23B-7316-19A04E14E36C}"/>
                  </a:ext>
                </a:extLst>
              </p:cNvPr>
              <p:cNvSpPr txBox="1">
                <a:spLocks noRot="1" noChangeAspect="1" noMove="1" noResize="1" noEditPoints="1" noAdjustHandles="1" noChangeArrowheads="1" noChangeShapeType="1" noTextEdit="1"/>
              </p:cNvSpPr>
              <p:nvPr/>
            </p:nvSpPr>
            <p:spPr>
              <a:xfrm>
                <a:off x="7000318" y="5394893"/>
                <a:ext cx="2094035" cy="354521"/>
              </a:xfrm>
              <a:prstGeom prst="rect">
                <a:avLst/>
              </a:prstGeom>
              <a:blipFill>
                <a:blip r:embed="rId13"/>
                <a:stretch>
                  <a:fillRect b="-1379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1" name="文本框 40">
                <a:extLst>
                  <a:ext uri="{FF2B5EF4-FFF2-40B4-BE49-F238E27FC236}">
                    <a16:creationId xmlns:a16="http://schemas.microsoft.com/office/drawing/2014/main" id="{CF99EB82-5B74-556F-7D7A-8F527599FF88}"/>
                  </a:ext>
                </a:extLst>
              </p:cNvPr>
              <p:cNvSpPr txBox="1"/>
              <p:nvPr/>
            </p:nvSpPr>
            <p:spPr>
              <a:xfrm>
                <a:off x="7028818" y="5828437"/>
                <a:ext cx="1842812" cy="79771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kumimoji="1" lang="en-US" altLang="zh-CN" sz="1400" i="1" smtClean="0">
                              <a:latin typeface="Cambria Math" panose="02040503050406030204" pitchFamily="18" charset="0"/>
                            </a:rPr>
                          </m:ctrlPr>
                        </m:dPr>
                        <m:e>
                          <m:eqArr>
                            <m:eqArrPr>
                              <m:ctrlPr>
                                <a:rPr kumimoji="1" lang="en-US" altLang="zh-CN" sz="1400" i="1" smtClean="0">
                                  <a:latin typeface="Cambria Math" panose="02040503050406030204" pitchFamily="18" charset="0"/>
                                </a:rPr>
                              </m:ctrlPr>
                            </m:eqArrPr>
                            <m:e>
                              <m:r>
                                <a:rPr kumimoji="1" lang="en-US" altLang="zh-CN" sz="1400" i="1">
                                  <a:latin typeface="Cambria Math" panose="02040503050406030204" pitchFamily="18" charset="0"/>
                                </a:rPr>
                                <m:t>0</m:t>
                              </m:r>
                              <m:r>
                                <a:rPr kumimoji="1" lang="en-US" altLang="zh-CN" sz="1400" i="1">
                                  <a:latin typeface="Cambria Math" panose="02040503050406030204" pitchFamily="18" charset="0"/>
                                  <a:ea typeface="Cambria Math" panose="02040503050406030204" pitchFamily="18" charset="0"/>
                                </a:rPr>
                                <m:t>≤</m:t>
                              </m:r>
                              <m:sSub>
                                <m:sSubPr>
                                  <m:ctrlPr>
                                    <a:rPr kumimoji="1" lang="en-US" altLang="zh-CN" sz="1400" i="1" dirty="0">
                                      <a:latin typeface="Cambria Math" panose="02040503050406030204" pitchFamily="18" charset="0"/>
                                    </a:rPr>
                                  </m:ctrlPr>
                                </m:sSubPr>
                                <m:e>
                                  <m:r>
                                    <a:rPr kumimoji="1" lang="en-US" altLang="zh-CN" sz="1400" i="1" dirty="0">
                                      <a:latin typeface="Cambria Math" panose="02040503050406030204" pitchFamily="18" charset="0"/>
                                    </a:rPr>
                                    <m:t>𝐸</m:t>
                                  </m:r>
                                </m:e>
                                <m:sub>
                                  <m:r>
                                    <a:rPr kumimoji="1" lang="en-US" altLang="zh-CN" sz="1400" i="1" dirty="0">
                                      <a:latin typeface="Cambria Math" panose="02040503050406030204" pitchFamily="18" charset="0"/>
                                    </a:rPr>
                                    <m:t>𝑡</m:t>
                                  </m:r>
                                </m:sub>
                              </m:sSub>
                              <m:r>
                                <a:rPr kumimoji="1" lang="en-US" altLang="zh-CN" sz="1400" i="1">
                                  <a:latin typeface="Cambria Math" panose="02040503050406030204" pitchFamily="18" charset="0"/>
                                  <a:ea typeface="Cambria Math" panose="02040503050406030204" pitchFamily="18" charset="0"/>
                                </a:rPr>
                                <m:t>≤</m:t>
                              </m:r>
                              <m:sSub>
                                <m:sSubPr>
                                  <m:ctrlPr>
                                    <a:rPr kumimoji="1" lang="en-US" altLang="zh-CN" sz="1400" i="1" dirty="0">
                                      <a:latin typeface="Cambria Math" panose="02040503050406030204" pitchFamily="18" charset="0"/>
                                    </a:rPr>
                                  </m:ctrlPr>
                                </m:sSubPr>
                                <m:e>
                                  <m:r>
                                    <a:rPr kumimoji="1" lang="en-US" altLang="zh-CN" sz="1400" i="1" dirty="0">
                                      <a:latin typeface="Cambria Math" panose="02040503050406030204" pitchFamily="18" charset="0"/>
                                    </a:rPr>
                                    <m:t>𝐸</m:t>
                                  </m:r>
                                </m:e>
                                <m:sub>
                                  <m:r>
                                    <a:rPr kumimoji="1" lang="en-US" altLang="zh-CN" sz="1400" i="1" dirty="0">
                                      <a:latin typeface="Cambria Math" panose="02040503050406030204" pitchFamily="18" charset="0"/>
                                    </a:rPr>
                                    <m:t>𝑚𝑎𝑥</m:t>
                                  </m:r>
                                </m:sub>
                              </m:sSub>
                              <m:r>
                                <m:rPr>
                                  <m:nor/>
                                </m:rPr>
                                <a:rPr kumimoji="1" lang="en-US" altLang="zh-CN" sz="1400" dirty="0"/>
                                <m:t> </m:t>
                              </m:r>
                            </m:e>
                            <m:e>
                              <m:sSubSup>
                                <m:sSubSupPr>
                                  <m:ctrlPr>
                                    <a:rPr kumimoji="1" lang="en-US" altLang="zh-CN" sz="1400" i="1">
                                      <a:latin typeface="Cambria Math" panose="02040503050406030204" pitchFamily="18" charset="0"/>
                                    </a:rPr>
                                  </m:ctrlPr>
                                </m:sSubSupPr>
                                <m:e>
                                  <m:r>
                                    <a:rPr kumimoji="1" lang="en-US" altLang="zh-CN" sz="1400" i="1">
                                      <a:latin typeface="Cambria Math" panose="02040503050406030204" pitchFamily="18" charset="0"/>
                                    </a:rPr>
                                    <m:t>0</m:t>
                                  </m:r>
                                  <m:r>
                                    <a:rPr kumimoji="1" lang="en-US" altLang="zh-CN" sz="1400" i="1">
                                      <a:latin typeface="Cambria Math" panose="02040503050406030204" pitchFamily="18" charset="0"/>
                                      <a:ea typeface="Cambria Math" panose="02040503050406030204" pitchFamily="18" charset="0"/>
                                    </a:rPr>
                                    <m:t>≤</m:t>
                                  </m:r>
                                  <m:r>
                                    <a:rPr kumimoji="1" lang="en-US" altLang="zh-CN" sz="1400" i="1">
                                      <a:latin typeface="Cambria Math" panose="02040503050406030204" pitchFamily="18" charset="0"/>
                                    </a:rPr>
                                    <m:t>𝐷</m:t>
                                  </m:r>
                                </m:e>
                                <m:sub>
                                  <m:r>
                                    <a:rPr kumimoji="1" lang="en-US" altLang="zh-CN" sz="1400" i="1">
                                      <a:latin typeface="Cambria Math" panose="02040503050406030204" pitchFamily="18" charset="0"/>
                                    </a:rPr>
                                    <m:t>𝑡</m:t>
                                  </m:r>
                                </m:sub>
                                <m:sup>
                                  <m:r>
                                    <a:rPr kumimoji="1" lang="en-US" altLang="zh-CN" sz="1400" i="1">
                                      <a:latin typeface="Cambria Math" panose="02040503050406030204" pitchFamily="18" charset="0"/>
                                    </a:rPr>
                                    <m:t>𝑑𝑐</m:t>
                                  </m:r>
                                </m:sup>
                              </m:sSubSup>
                              <m:r>
                                <a:rPr kumimoji="1" lang="en-US" altLang="zh-CN" sz="1400" i="1">
                                  <a:latin typeface="Cambria Math" panose="02040503050406030204" pitchFamily="18" charset="0"/>
                                </a:rPr>
                                <m:t>+</m:t>
                              </m:r>
                              <m:sSubSup>
                                <m:sSubSupPr>
                                  <m:ctrlPr>
                                    <a:rPr kumimoji="1" lang="en-US" altLang="zh-CN" sz="1400" i="1">
                                      <a:latin typeface="Cambria Math" panose="02040503050406030204" pitchFamily="18" charset="0"/>
                                    </a:rPr>
                                  </m:ctrlPr>
                                </m:sSubSupPr>
                                <m:e>
                                  <m:r>
                                    <a:rPr kumimoji="1" lang="en-US" altLang="zh-CN" sz="1400" i="1">
                                      <a:latin typeface="Cambria Math" panose="02040503050406030204" pitchFamily="18" charset="0"/>
                                    </a:rPr>
                                    <m:t>𝐷</m:t>
                                  </m:r>
                                </m:e>
                                <m:sub>
                                  <m:r>
                                    <a:rPr kumimoji="1" lang="en-US" altLang="zh-CN" sz="1400" i="1">
                                      <a:latin typeface="Cambria Math" panose="02040503050406030204" pitchFamily="18" charset="0"/>
                                    </a:rPr>
                                    <m:t>𝑡</m:t>
                                  </m:r>
                                </m:sub>
                                <m:sup>
                                  <m:r>
                                    <a:rPr kumimoji="1" lang="en-US" altLang="zh-CN" sz="1400" i="1">
                                      <a:latin typeface="Cambria Math" panose="02040503050406030204" pitchFamily="18" charset="0"/>
                                    </a:rPr>
                                    <m:t>𝑔𝑟𝑖𝑑</m:t>
                                  </m:r>
                                </m:sup>
                              </m:sSubSup>
                              <m:r>
                                <a:rPr kumimoji="1" lang="en-US" altLang="zh-CN" sz="1400" i="1">
                                  <a:latin typeface="Cambria Math" panose="02040503050406030204" pitchFamily="18" charset="0"/>
                                  <a:ea typeface="Cambria Math" panose="02040503050406030204" pitchFamily="18" charset="0"/>
                                </a:rPr>
                                <m:t>≤</m:t>
                              </m:r>
                              <m:sSub>
                                <m:sSubPr>
                                  <m:ctrlPr>
                                    <a:rPr kumimoji="1" lang="en-US" altLang="zh-CN" sz="1400" i="1" dirty="0">
                                      <a:latin typeface="Cambria Math" panose="02040503050406030204" pitchFamily="18" charset="0"/>
                                    </a:rPr>
                                  </m:ctrlPr>
                                </m:sSubPr>
                                <m:e>
                                  <m:r>
                                    <a:rPr kumimoji="1" lang="en-US" altLang="zh-CN" sz="1400" i="1" dirty="0">
                                      <a:latin typeface="Cambria Math" panose="02040503050406030204" pitchFamily="18" charset="0"/>
                                    </a:rPr>
                                    <m:t>𝐸</m:t>
                                  </m:r>
                                </m:e>
                                <m:sub>
                                  <m:r>
                                    <a:rPr kumimoji="1" lang="en-US" altLang="zh-CN" sz="1400" i="1" dirty="0">
                                      <a:latin typeface="Cambria Math" panose="02040503050406030204" pitchFamily="18" charset="0"/>
                                    </a:rPr>
                                    <m:t>𝑡</m:t>
                                  </m:r>
                                </m:sub>
                              </m:sSub>
                            </m:e>
                            <m:e>
                              <m:sSub>
                                <m:sSubPr>
                                  <m:ctrlPr>
                                    <a:rPr kumimoji="1" lang="en-US" altLang="zh-CN" sz="1400" i="1" dirty="0">
                                      <a:latin typeface="Cambria Math" panose="02040503050406030204" pitchFamily="18" charset="0"/>
                                    </a:rPr>
                                  </m:ctrlPr>
                                </m:sSubPr>
                                <m:e>
                                  <m:r>
                                    <a:rPr kumimoji="1" lang="en-US" altLang="zh-CN" sz="1400" i="1">
                                      <a:latin typeface="Cambria Math" panose="02040503050406030204" pitchFamily="18" charset="0"/>
                                    </a:rPr>
                                    <m:t>0</m:t>
                                  </m:r>
                                  <m:r>
                                    <a:rPr kumimoji="1" lang="en-US" altLang="zh-CN" sz="1400" i="1">
                                      <a:latin typeface="Cambria Math" panose="02040503050406030204" pitchFamily="18" charset="0"/>
                                      <a:ea typeface="Cambria Math" panose="02040503050406030204" pitchFamily="18" charset="0"/>
                                    </a:rPr>
                                    <m:t>≤</m:t>
                                  </m:r>
                                  <m:r>
                                    <a:rPr kumimoji="1" lang="en-US" altLang="zh-CN" sz="1400" i="1" dirty="0">
                                      <a:latin typeface="Cambria Math" panose="02040503050406030204" pitchFamily="18" charset="0"/>
                                    </a:rPr>
                                    <m:t>𝑅</m:t>
                                  </m:r>
                                </m:e>
                                <m:sub>
                                  <m:r>
                                    <a:rPr kumimoji="1" lang="en-US" altLang="zh-CN" sz="1400" i="1" dirty="0">
                                      <a:latin typeface="Cambria Math" panose="02040503050406030204" pitchFamily="18" charset="0"/>
                                    </a:rPr>
                                    <m:t>𝑡</m:t>
                                  </m:r>
                                </m:sub>
                              </m:sSub>
                              <m:r>
                                <m:rPr>
                                  <m:nor/>
                                </m:rPr>
                                <a:rPr kumimoji="1" lang="en-US" altLang="zh-CN" sz="1400" dirty="0">
                                  <a:ea typeface="Cambria Math" panose="02040503050406030204" pitchFamily="18" charset="0"/>
                                </a:rPr>
                                <m:t> </m:t>
                              </m:r>
                              <m:r>
                                <a:rPr kumimoji="1" lang="en-US" altLang="zh-CN" sz="1400" i="1">
                                  <a:latin typeface="Cambria Math" panose="02040503050406030204" pitchFamily="18" charset="0"/>
                                  <a:ea typeface="Cambria Math" panose="02040503050406030204" pitchFamily="18" charset="0"/>
                                </a:rPr>
                                <m:t>≤</m:t>
                              </m:r>
                              <m:sSub>
                                <m:sSubPr>
                                  <m:ctrlPr>
                                    <a:rPr kumimoji="1" lang="en-US" altLang="zh-CN" sz="1400" i="1" dirty="0">
                                      <a:latin typeface="Cambria Math" panose="02040503050406030204" pitchFamily="18" charset="0"/>
                                    </a:rPr>
                                  </m:ctrlPr>
                                </m:sSubPr>
                                <m:e>
                                  <m:r>
                                    <a:rPr kumimoji="1" lang="en-US" altLang="zh-CN" sz="1400" i="1" dirty="0">
                                      <a:latin typeface="Cambria Math" panose="02040503050406030204" pitchFamily="18" charset="0"/>
                                    </a:rPr>
                                    <m:t>𝐸</m:t>
                                  </m:r>
                                </m:e>
                                <m:sub>
                                  <m:r>
                                    <a:rPr kumimoji="1" lang="en-US" altLang="zh-CN" sz="1400" i="1" dirty="0">
                                      <a:latin typeface="Cambria Math" panose="02040503050406030204" pitchFamily="18" charset="0"/>
                                    </a:rPr>
                                    <m:t>𝑚𝑎𝑥</m:t>
                                  </m:r>
                                </m:sub>
                              </m:sSub>
                              <m:r>
                                <a:rPr kumimoji="1" lang="en-US" altLang="zh-CN" sz="1400" i="1" dirty="0">
                                  <a:latin typeface="Cambria Math" panose="02040503050406030204" pitchFamily="18" charset="0"/>
                                </a:rPr>
                                <m:t>−</m:t>
                              </m:r>
                              <m:sSub>
                                <m:sSubPr>
                                  <m:ctrlPr>
                                    <a:rPr kumimoji="1" lang="en-US" altLang="zh-CN" sz="1400" i="1" dirty="0">
                                      <a:latin typeface="Cambria Math" panose="02040503050406030204" pitchFamily="18" charset="0"/>
                                    </a:rPr>
                                  </m:ctrlPr>
                                </m:sSubPr>
                                <m:e>
                                  <m:r>
                                    <a:rPr kumimoji="1" lang="en-US" altLang="zh-CN" sz="1400" i="1" dirty="0">
                                      <a:latin typeface="Cambria Math" panose="02040503050406030204" pitchFamily="18" charset="0"/>
                                    </a:rPr>
                                    <m:t>𝐸</m:t>
                                  </m:r>
                                </m:e>
                                <m:sub>
                                  <m:r>
                                    <a:rPr kumimoji="1" lang="en-US" altLang="zh-CN" sz="1400" i="1" dirty="0">
                                      <a:latin typeface="Cambria Math" panose="02040503050406030204" pitchFamily="18" charset="0"/>
                                    </a:rPr>
                                    <m:t>𝑡</m:t>
                                  </m:r>
                                </m:sub>
                              </m:sSub>
                            </m:e>
                          </m:eqArr>
                        </m:e>
                      </m:d>
                    </m:oMath>
                  </m:oMathPara>
                </a14:m>
                <a:endParaRPr kumimoji="1" lang="zh-CN" altLang="en-US" sz="1400" dirty="0"/>
              </a:p>
            </p:txBody>
          </p:sp>
        </mc:Choice>
        <mc:Fallback xmlns="">
          <p:sp>
            <p:nvSpPr>
              <p:cNvPr id="41" name="文本框 40">
                <a:extLst>
                  <a:ext uri="{FF2B5EF4-FFF2-40B4-BE49-F238E27FC236}">
                    <a16:creationId xmlns:a16="http://schemas.microsoft.com/office/drawing/2014/main" id="{CF99EB82-5B74-556F-7D7A-8F527599FF88}"/>
                  </a:ext>
                </a:extLst>
              </p:cNvPr>
              <p:cNvSpPr txBox="1">
                <a:spLocks noRot="1" noChangeAspect="1" noMove="1" noResize="1" noEditPoints="1" noAdjustHandles="1" noChangeArrowheads="1" noChangeShapeType="1" noTextEdit="1"/>
              </p:cNvSpPr>
              <p:nvPr/>
            </p:nvSpPr>
            <p:spPr>
              <a:xfrm>
                <a:off x="7028818" y="5828437"/>
                <a:ext cx="1842812" cy="797719"/>
              </a:xfrm>
              <a:prstGeom prst="rect">
                <a:avLst/>
              </a:prstGeom>
              <a:blipFill>
                <a:blip r:embed="rId14"/>
                <a:stretch>
                  <a:fillRect l="-80822" t="-231250" b="-32812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FE959875-8378-72A2-2F1D-F934F58998D7}"/>
                  </a:ext>
                </a:extLst>
              </p:cNvPr>
              <p:cNvSpPr txBox="1"/>
              <p:nvPr/>
            </p:nvSpPr>
            <p:spPr>
              <a:xfrm>
                <a:off x="6710975" y="1911532"/>
                <a:ext cx="1628071" cy="54181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nary>
                        <m:naryPr>
                          <m:chr m:val="∑"/>
                          <m:limLoc m:val="subSup"/>
                          <m:ctrlPr>
                            <a:rPr lang="zh-CN" altLang="en-US" sz="1400" i="1" smtClean="0">
                              <a:latin typeface="Cambria Math" panose="02040503050406030204" pitchFamily="18" charset="0"/>
                            </a:rPr>
                          </m:ctrlPr>
                        </m:naryPr>
                        <m:sub>
                          <m:r>
                            <a:rPr lang="zh-CN" altLang="en-US" sz="1400" i="1">
                              <a:latin typeface="Cambria Math" panose="02040503050406030204" pitchFamily="18" charset="0"/>
                            </a:rPr>
                            <m:t>𝑡</m:t>
                          </m:r>
                          <m:r>
                            <a:rPr lang="zh-CN" altLang="en-US" sz="1400" i="0">
                              <a:latin typeface="Cambria Math" panose="02040503050406030204" pitchFamily="18" charset="0"/>
                            </a:rPr>
                            <m:t>=1</m:t>
                          </m:r>
                        </m:sub>
                        <m:sup>
                          <m:r>
                            <a:rPr lang="zh-CN" altLang="en-US" sz="1400" i="1">
                              <a:latin typeface="Cambria Math" panose="02040503050406030204" pitchFamily="18" charset="0"/>
                            </a:rPr>
                            <m:t>𝑇</m:t>
                          </m:r>
                        </m:sup>
                        <m:e>
                          <m:f>
                            <m:fPr>
                              <m:ctrlPr>
                                <a:rPr lang="zh-CN" altLang="en-US" sz="1400" i="1">
                                  <a:solidFill>
                                    <a:srgbClr val="836967"/>
                                  </a:solidFill>
                                  <a:latin typeface="Cambria Math" panose="02040503050406030204" pitchFamily="18" charset="0"/>
                                </a:rPr>
                              </m:ctrlPr>
                            </m:fPr>
                            <m:num>
                              <m:r>
                                <a:rPr lang="zh-CN" altLang="en-US" sz="1400" i="0">
                                  <a:latin typeface="Cambria Math" panose="02040503050406030204" pitchFamily="18" charset="0"/>
                                </a:rPr>
                                <m:t>1</m:t>
                              </m:r>
                            </m:num>
                            <m:den>
                              <m:sSub>
                                <m:sSubPr>
                                  <m:ctrlPr>
                                    <a:rPr lang="zh-CN" altLang="en-US" sz="1400" i="1">
                                      <a:solidFill>
                                        <a:srgbClr val="836967"/>
                                      </a:solidFill>
                                      <a:latin typeface="Cambria Math" panose="02040503050406030204" pitchFamily="18" charset="0"/>
                                    </a:rPr>
                                  </m:ctrlPr>
                                </m:sSubPr>
                                <m:e>
                                  <m:r>
                                    <a:rPr lang="zh-CN" altLang="en-US" sz="1400" i="1">
                                      <a:latin typeface="Cambria Math" panose="02040503050406030204" pitchFamily="18" charset="0"/>
                                    </a:rPr>
                                    <m:t>𝐽</m:t>
                                  </m:r>
                                </m:e>
                                <m:sub>
                                  <m:r>
                                    <a:rPr lang="zh-CN" altLang="en-US" sz="1400" i="1">
                                      <a:latin typeface="Cambria Math" panose="02040503050406030204" pitchFamily="18" charset="0"/>
                                    </a:rPr>
                                    <m:t>𝑡</m:t>
                                  </m:r>
                                </m:sub>
                              </m:sSub>
                            </m:den>
                          </m:f>
                        </m:e>
                      </m:nary>
                      <m:r>
                        <a:rPr lang="zh-CN" altLang="en-US" sz="1400" i="0">
                          <a:latin typeface="Cambria Math" panose="02040503050406030204" pitchFamily="18" charset="0"/>
                        </a:rPr>
                        <m:t>≥1</m:t>
                      </m:r>
                    </m:oMath>
                  </m:oMathPara>
                </a14:m>
                <a:endParaRPr lang="zh-CN" altLang="en-US" sz="1400" dirty="0"/>
              </a:p>
            </p:txBody>
          </p:sp>
        </mc:Choice>
        <mc:Fallback xmlns="">
          <p:sp>
            <p:nvSpPr>
              <p:cNvPr id="3" name="文本框 2">
                <a:extLst>
                  <a:ext uri="{FF2B5EF4-FFF2-40B4-BE49-F238E27FC236}">
                    <a16:creationId xmlns:a16="http://schemas.microsoft.com/office/drawing/2014/main" id="{FE959875-8378-72A2-2F1D-F934F58998D7}"/>
                  </a:ext>
                </a:extLst>
              </p:cNvPr>
              <p:cNvSpPr txBox="1">
                <a:spLocks noRot="1" noChangeAspect="1" noMove="1" noResize="1" noEditPoints="1" noAdjustHandles="1" noChangeArrowheads="1" noChangeShapeType="1" noTextEdit="1"/>
              </p:cNvSpPr>
              <p:nvPr/>
            </p:nvSpPr>
            <p:spPr>
              <a:xfrm>
                <a:off x="6710975" y="1911532"/>
                <a:ext cx="1628071" cy="541815"/>
              </a:xfrm>
              <a:prstGeom prst="rect">
                <a:avLst/>
              </a:prstGeom>
              <a:blipFill>
                <a:blip r:embed="rId15"/>
                <a:stretch>
                  <a:fillRect l="-21705" t="-134884" b="-20930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C533A69B-2A76-B447-F2A5-EB17ACD58312}"/>
                  </a:ext>
                </a:extLst>
              </p:cNvPr>
              <p:cNvSpPr txBox="1"/>
              <p:nvPr/>
            </p:nvSpPr>
            <p:spPr>
              <a:xfrm>
                <a:off x="6095205" y="2723412"/>
                <a:ext cx="4346995" cy="324833"/>
              </a:xfrm>
              <a:prstGeom prst="rect">
                <a:avLst/>
              </a:prstGeom>
              <a:noFill/>
            </p:spPr>
            <p:txBody>
              <a:bodyPr wrap="square">
                <a:spAutoFit/>
              </a:bodyPr>
              <a:lstStyle/>
              <a:p>
                <a:pPr marL="228600" algn="just">
                  <a:lnSpc>
                    <a:spcPct val="115000"/>
                  </a:lnSpc>
                  <a:spcAft>
                    <a:spcPts val="800"/>
                  </a:spcAft>
                </a:pPr>
                <a14:m>
                  <m:oMath xmlns:m="http://schemas.openxmlformats.org/officeDocument/2006/math">
                    <m:sSub>
                      <m:sSubPr>
                        <m:ctrlPr>
                          <a:rPr lang="zh-CN" altLang="zh-CN" sz="14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effectLst/>
                            <a:latin typeface="Cambria Math" panose="02040503050406030204" pitchFamily="18" charset="0"/>
                            <a:ea typeface="DengXian" panose="02010600030101010101" pitchFamily="2" charset="-122"/>
                            <a:cs typeface="Times New Roman" panose="02020603050405020304" pitchFamily="18" charset="0"/>
                          </a:rPr>
                          <m:t>𝐽</m:t>
                        </m:r>
                      </m:e>
                      <m:sub>
                        <m:r>
                          <a:rPr lang="en-US" altLang="zh-CN" sz="1400" i="1" kern="100">
                            <a:effectLst/>
                            <a:latin typeface="Cambria Math" panose="02040503050406030204" pitchFamily="18" charset="0"/>
                            <a:ea typeface="DengXian" panose="02010600030101010101" pitchFamily="2" charset="-122"/>
                            <a:cs typeface="Times New Roman" panose="02020603050405020304" pitchFamily="18" charset="0"/>
                          </a:rPr>
                          <m:t>𝑡</m:t>
                        </m:r>
                      </m:sub>
                    </m:sSub>
                  </m:oMath>
                </a14:m>
                <a:r>
                  <a:rPr lang="en-US" altLang="zh-CN" sz="1400" i="1" kern="100" dirty="0">
                    <a:effectLst/>
                    <a:latin typeface="Times New Roman" panose="02020603050405020304" pitchFamily="18" charset="0"/>
                    <a:ea typeface="DengXian" panose="02010600030101010101" pitchFamily="2" charset="-122"/>
                    <a:cs typeface="Times New Roman" panose="02020603050405020304" pitchFamily="18" charset="0"/>
                  </a:rPr>
                  <a:t> (</a:t>
                </a:r>
                <a14:m>
                  <m:oMath xmlns:m="http://schemas.openxmlformats.org/officeDocument/2006/math">
                    <m:r>
                      <a:rPr lang="en-US" altLang="zh-CN" sz="1400" i="1" kern="100">
                        <a:effectLst/>
                        <a:latin typeface="Cambria Math" panose="02040503050406030204" pitchFamily="18" charset="0"/>
                        <a:ea typeface="DengXian" panose="02010600030101010101" pitchFamily="2" charset="-122"/>
                        <a:cs typeface="Times New Roman" panose="02020603050405020304" pitchFamily="18" charset="0"/>
                      </a:rPr>
                      <m:t>h</m:t>
                    </m:r>
                  </m:oMath>
                </a14:m>
                <a:r>
                  <a:rPr lang="en-US" altLang="zh-CN" sz="1400" i="1" kern="100" dirty="0">
                    <a:effectLst/>
                    <a:latin typeface="Times New Roman" panose="02020603050405020304" pitchFamily="18" charset="0"/>
                    <a:ea typeface="DengXian" panose="02010600030101010101" pitchFamily="2" charset="-122"/>
                    <a:cs typeface="Times New Roman" panose="02020603050405020304" pitchFamily="18" charset="0"/>
                  </a:rPr>
                  <a:t>): training time  [</a:t>
                </a:r>
                <a:r>
                  <a:rPr lang="en-US" altLang="zh-CN" sz="1400" kern="100" dirty="0">
                    <a:effectLst/>
                    <a:latin typeface="Times New Roman" panose="02020603050405020304" pitchFamily="18" charset="0"/>
                    <a:ea typeface="DengXian" panose="02010600030101010101" pitchFamily="2" charset="-122"/>
                    <a:cs typeface="Times New Roman" panose="02020603050405020304" pitchFamily="18" charset="0"/>
                  </a:rPr>
                  <a:t>16, 14, 13, 12.5, 12, 11.5, 11</a:t>
                </a:r>
                <a:r>
                  <a:rPr lang="en-US" altLang="zh-CN" sz="1400" i="1" kern="100" dirty="0">
                    <a:effectLst/>
                    <a:latin typeface="Times New Roman" panose="02020603050405020304" pitchFamily="18" charset="0"/>
                    <a:ea typeface="DengXian" panose="02010600030101010101" pitchFamily="2" charset="-122"/>
                    <a:cs typeface="Times New Roman" panose="02020603050405020304" pitchFamily="18" charset="0"/>
                  </a:rPr>
                  <a:t>]</a:t>
                </a:r>
                <a:endParaRPr lang="zh-CN" altLang="zh-CN" sz="1400" kern="100" dirty="0">
                  <a:effectLst/>
                  <a:latin typeface="DengXian" panose="02010600030101010101" pitchFamily="2" charset="-122"/>
                  <a:ea typeface="DengXian" panose="02010600030101010101" pitchFamily="2" charset="-122"/>
                  <a:cs typeface="Times New Roman" panose="02020603050405020304" pitchFamily="18" charset="0"/>
                </a:endParaRPr>
              </a:p>
            </p:txBody>
          </p:sp>
        </mc:Choice>
        <mc:Fallback xmlns="">
          <p:sp>
            <p:nvSpPr>
              <p:cNvPr id="6" name="文本框 5">
                <a:extLst>
                  <a:ext uri="{FF2B5EF4-FFF2-40B4-BE49-F238E27FC236}">
                    <a16:creationId xmlns:a16="http://schemas.microsoft.com/office/drawing/2014/main" id="{C533A69B-2A76-B447-F2A5-EB17ACD58312}"/>
                  </a:ext>
                </a:extLst>
              </p:cNvPr>
              <p:cNvSpPr txBox="1">
                <a:spLocks noRot="1" noChangeAspect="1" noMove="1" noResize="1" noEditPoints="1" noAdjustHandles="1" noChangeArrowheads="1" noChangeShapeType="1" noTextEdit="1"/>
              </p:cNvSpPr>
              <p:nvPr/>
            </p:nvSpPr>
            <p:spPr>
              <a:xfrm>
                <a:off x="6095205" y="2723412"/>
                <a:ext cx="4346995" cy="324833"/>
              </a:xfrm>
              <a:prstGeom prst="rect">
                <a:avLst/>
              </a:prstGeom>
              <a:blipFill>
                <a:blip r:embed="rId16"/>
                <a:stretch>
                  <a:fillRect t="-3704" b="-1111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34C18880-419C-47B8-005D-66B80A968B08}"/>
                  </a:ext>
                </a:extLst>
              </p:cNvPr>
              <p:cNvSpPr txBox="1"/>
              <p:nvPr/>
            </p:nvSpPr>
            <p:spPr>
              <a:xfrm>
                <a:off x="6095205" y="2430586"/>
                <a:ext cx="5807058" cy="324833"/>
              </a:xfrm>
              <a:prstGeom prst="rect">
                <a:avLst/>
              </a:prstGeom>
              <a:noFill/>
            </p:spPr>
            <p:txBody>
              <a:bodyPr wrap="square">
                <a:spAutoFit/>
              </a:bodyPr>
              <a:lstStyle/>
              <a:p>
                <a:pPr marL="228600" algn="just">
                  <a:lnSpc>
                    <a:spcPct val="115000"/>
                  </a:lnSpc>
                  <a:spcAft>
                    <a:spcPts val="800"/>
                  </a:spcAft>
                </a:pPr>
                <a14:m>
                  <m:oMath xmlns:m="http://schemas.openxmlformats.org/officeDocument/2006/math">
                    <m:sSub>
                      <m:sSubPr>
                        <m:ctrlPr>
                          <a:rPr lang="zh-CN" altLang="zh-CN" sz="14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effectLst/>
                            <a:latin typeface="Cambria Math" panose="02040503050406030204" pitchFamily="18" charset="0"/>
                            <a:ea typeface="DengXian" panose="02010600030101010101" pitchFamily="2" charset="-122"/>
                            <a:cs typeface="Times New Roman" panose="02020603050405020304" pitchFamily="18" charset="0"/>
                          </a:rPr>
                          <m:t>𝑃</m:t>
                        </m:r>
                      </m:e>
                      <m:sub>
                        <m:r>
                          <a:rPr lang="en-US" altLang="zh-CN" sz="1400" i="1" kern="100">
                            <a:effectLst/>
                            <a:latin typeface="Cambria Math" panose="02040503050406030204" pitchFamily="18" charset="0"/>
                            <a:ea typeface="DengXian" panose="02010600030101010101" pitchFamily="2" charset="-122"/>
                            <a:cs typeface="Times New Roman" panose="02020603050405020304" pitchFamily="18" charset="0"/>
                          </a:rPr>
                          <m:t>𝑡</m:t>
                        </m:r>
                      </m:sub>
                    </m:sSub>
                  </m:oMath>
                </a14:m>
                <a:r>
                  <a:rPr lang="en-US" altLang="zh-CN" sz="1400" i="1" kern="100" dirty="0">
                    <a:effectLst/>
                    <a:latin typeface="Times New Roman" panose="02020603050405020304" pitchFamily="18" charset="0"/>
                    <a:ea typeface="DengXian" panose="02010600030101010101" pitchFamily="2" charset="-122"/>
                    <a:cs typeface="Times New Roman" panose="02020603050405020304" pitchFamily="18" charset="0"/>
                  </a:rPr>
                  <a:t> (</a:t>
                </a:r>
                <a14:m>
                  <m:oMath xmlns:m="http://schemas.openxmlformats.org/officeDocument/2006/math">
                    <m:r>
                      <a:rPr lang="en-US" altLang="zh-CN" sz="1400" i="1" kern="100">
                        <a:effectLst/>
                        <a:latin typeface="Cambria Math" panose="02040503050406030204" pitchFamily="18" charset="0"/>
                        <a:ea typeface="DengXian" panose="02010600030101010101" pitchFamily="2" charset="-122"/>
                        <a:cs typeface="Times New Roman" panose="02020603050405020304" pitchFamily="18" charset="0"/>
                      </a:rPr>
                      <m:t>𝑊</m:t>
                    </m:r>
                  </m:oMath>
                </a14:m>
                <a:r>
                  <a:rPr lang="en-US" altLang="zh-CN" sz="1400" i="1" kern="100" dirty="0">
                    <a:effectLst/>
                    <a:latin typeface="Times New Roman" panose="02020603050405020304" pitchFamily="18" charset="0"/>
                    <a:ea typeface="DengXian" panose="02010600030101010101" pitchFamily="2" charset="-122"/>
                    <a:cs typeface="Times New Roman" panose="02020603050405020304" pitchFamily="18" charset="0"/>
                  </a:rPr>
                  <a:t>): supplied power to data center  [</a:t>
                </a:r>
                <a:r>
                  <a:rPr lang="en-US" altLang="zh-CN" sz="1400" kern="100" dirty="0">
                    <a:effectLst/>
                    <a:latin typeface="Times New Roman" panose="02020603050405020304" pitchFamily="18" charset="0"/>
                    <a:ea typeface="DengXian" panose="02010600030101010101" pitchFamily="2" charset="-122"/>
                    <a:cs typeface="Times New Roman" panose="02020603050405020304" pitchFamily="18" charset="0"/>
                  </a:rPr>
                  <a:t>100, 125, 150, 175, 200, 225, 250</a:t>
                </a:r>
                <a:r>
                  <a:rPr lang="en-US" altLang="zh-CN" sz="1400" i="1" kern="100" dirty="0">
                    <a:effectLst/>
                    <a:latin typeface="Times New Roman" panose="02020603050405020304" pitchFamily="18" charset="0"/>
                    <a:ea typeface="DengXian" panose="02010600030101010101" pitchFamily="2" charset="-122"/>
                    <a:cs typeface="Times New Roman" panose="02020603050405020304" pitchFamily="18" charset="0"/>
                  </a:rPr>
                  <a:t>]</a:t>
                </a:r>
                <a:endParaRPr lang="zh-CN" altLang="zh-CN" sz="1400" kern="100" dirty="0">
                  <a:effectLst/>
                  <a:latin typeface="DengXian" panose="02010600030101010101" pitchFamily="2" charset="-122"/>
                  <a:ea typeface="DengXian" panose="02010600030101010101" pitchFamily="2" charset="-122"/>
                  <a:cs typeface="Times New Roman" panose="02020603050405020304" pitchFamily="18" charset="0"/>
                </a:endParaRPr>
              </a:p>
            </p:txBody>
          </p:sp>
        </mc:Choice>
        <mc:Fallback xmlns="">
          <p:sp>
            <p:nvSpPr>
              <p:cNvPr id="9" name="文本框 8">
                <a:extLst>
                  <a:ext uri="{FF2B5EF4-FFF2-40B4-BE49-F238E27FC236}">
                    <a16:creationId xmlns:a16="http://schemas.microsoft.com/office/drawing/2014/main" id="{34C18880-419C-47B8-005D-66B80A968B08}"/>
                  </a:ext>
                </a:extLst>
              </p:cNvPr>
              <p:cNvSpPr txBox="1">
                <a:spLocks noRot="1" noChangeAspect="1" noMove="1" noResize="1" noEditPoints="1" noAdjustHandles="1" noChangeArrowheads="1" noChangeShapeType="1" noTextEdit="1"/>
              </p:cNvSpPr>
              <p:nvPr/>
            </p:nvSpPr>
            <p:spPr>
              <a:xfrm>
                <a:off x="6095205" y="2430586"/>
                <a:ext cx="5807058" cy="324833"/>
              </a:xfrm>
              <a:prstGeom prst="rect">
                <a:avLst/>
              </a:prstGeom>
              <a:blipFill>
                <a:blip r:embed="rId17"/>
                <a:stretch>
                  <a:fillRect t="-3846" b="-1538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055473272"/>
      </p:ext>
    </p:extLst>
  </p:cSld>
  <p:clrMapOvr>
    <a:masterClrMapping/>
  </p:clrMapOvr>
  <p:transition>
    <p:dissolv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E8D4026B-A7A1-D541-4BBE-5024D1EC3736}"/>
              </a:ext>
            </a:extLst>
          </p:cNvPr>
          <p:cNvSpPr>
            <a:spLocks noGrp="1"/>
          </p:cNvSpPr>
          <p:nvPr>
            <p:ph type="title"/>
          </p:nvPr>
        </p:nvSpPr>
        <p:spPr/>
        <p:txBody>
          <a:bodyPr/>
          <a:lstStyle/>
          <a:p>
            <a:r>
              <a:rPr lang="en-US" altLang="zh-CN" dirty="0"/>
              <a:t>Energy</a:t>
            </a:r>
            <a:r>
              <a:rPr lang="zh-CN" altLang="en-US" dirty="0"/>
              <a:t> </a:t>
            </a:r>
            <a:r>
              <a:rPr lang="en-US" altLang="zh-CN" dirty="0"/>
              <a:t>dispatch</a:t>
            </a:r>
            <a:r>
              <a:rPr lang="zh-CN" altLang="en-US" dirty="0"/>
              <a:t> </a:t>
            </a:r>
            <a:r>
              <a:rPr lang="en-US" altLang="zh-CN" dirty="0"/>
              <a:t>–</a:t>
            </a:r>
            <a:r>
              <a:rPr lang="zh-CN" altLang="en-US" dirty="0"/>
              <a:t> </a:t>
            </a:r>
            <a:r>
              <a:rPr lang="en-US" altLang="zh-CN" dirty="0"/>
              <a:t>case</a:t>
            </a:r>
            <a:r>
              <a:rPr lang="zh-CN" altLang="en-US" dirty="0"/>
              <a:t> </a:t>
            </a:r>
            <a:r>
              <a:rPr lang="en-US" altLang="zh-CN" dirty="0"/>
              <a:t>study</a:t>
            </a:r>
            <a:endParaRPr lang="zh-CN" altLang="en-US" dirty="0"/>
          </a:p>
        </p:txBody>
      </p:sp>
      <p:pic>
        <p:nvPicPr>
          <p:cNvPr id="4" name="Google Shape;64;p1" descr="徽标&#10;&#10;描述已自动生成">
            <a:extLst>
              <a:ext uri="{FF2B5EF4-FFF2-40B4-BE49-F238E27FC236}">
                <a16:creationId xmlns:a16="http://schemas.microsoft.com/office/drawing/2014/main" id="{F08F94F3-4DF0-3EF8-2AD1-11FE527C0E39}"/>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pic>
        <p:nvPicPr>
          <p:cNvPr id="2" name="图片 1">
            <a:extLst>
              <a:ext uri="{FF2B5EF4-FFF2-40B4-BE49-F238E27FC236}">
                <a16:creationId xmlns:a16="http://schemas.microsoft.com/office/drawing/2014/main" id="{ED4DECA2-5071-185C-94CE-811F65AD6EFE}"/>
              </a:ext>
            </a:extLst>
          </p:cNvPr>
          <p:cNvPicPr>
            <a:picLocks noChangeAspect="1"/>
          </p:cNvPicPr>
          <p:nvPr/>
        </p:nvPicPr>
        <p:blipFill>
          <a:blip r:embed="rId4"/>
          <a:stretch>
            <a:fillRect/>
          </a:stretch>
        </p:blipFill>
        <p:spPr>
          <a:xfrm>
            <a:off x="6776271" y="2557221"/>
            <a:ext cx="4616598" cy="3677080"/>
          </a:xfrm>
          <a:prstGeom prst="rect">
            <a:avLst/>
          </a:prstGeom>
        </p:spPr>
      </p:pic>
    </p:spTree>
    <p:extLst>
      <p:ext uri="{BB962C8B-B14F-4D97-AF65-F5344CB8AC3E}">
        <p14:creationId xmlns:p14="http://schemas.microsoft.com/office/powerpoint/2010/main" val="867178782"/>
      </p:ext>
    </p:extLst>
  </p:cSld>
  <p:clrMapOvr>
    <a:masterClrMapping/>
  </p:clrMapOvr>
  <p:transition>
    <p:dissolv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E8D4026B-A7A1-D541-4BBE-5024D1EC3736}"/>
              </a:ext>
            </a:extLst>
          </p:cNvPr>
          <p:cNvSpPr>
            <a:spLocks noGrp="1"/>
          </p:cNvSpPr>
          <p:nvPr>
            <p:ph type="title"/>
          </p:nvPr>
        </p:nvSpPr>
        <p:spPr/>
        <p:txBody>
          <a:bodyPr/>
          <a:lstStyle/>
          <a:p>
            <a:r>
              <a:rPr lang="en-US" altLang="zh-CN" dirty="0"/>
              <a:t>Simulation</a:t>
            </a:r>
            <a:r>
              <a:rPr lang="zh-CN" altLang="en-US" dirty="0"/>
              <a:t> </a:t>
            </a:r>
            <a:r>
              <a:rPr lang="en-US" altLang="zh-CN" dirty="0"/>
              <a:t>results</a:t>
            </a:r>
            <a:r>
              <a:rPr lang="zh-CN" altLang="en-US" dirty="0"/>
              <a:t> </a:t>
            </a:r>
            <a:r>
              <a:rPr lang="en-US" altLang="zh-CN" dirty="0"/>
              <a:t>with</a:t>
            </a:r>
            <a:r>
              <a:rPr lang="zh-CN" altLang="en-US" dirty="0"/>
              <a:t> </a:t>
            </a:r>
            <a:r>
              <a:rPr lang="en-US" altLang="zh-CN" dirty="0" err="1"/>
              <a:t>ResNet</a:t>
            </a:r>
            <a:endParaRPr lang="zh-CN" altLang="en-US" dirty="0"/>
          </a:p>
        </p:txBody>
      </p:sp>
      <p:pic>
        <p:nvPicPr>
          <p:cNvPr id="4" name="Google Shape;64;p1" descr="徽标&#10;&#10;描述已自动生成">
            <a:extLst>
              <a:ext uri="{FF2B5EF4-FFF2-40B4-BE49-F238E27FC236}">
                <a16:creationId xmlns:a16="http://schemas.microsoft.com/office/drawing/2014/main" id="{F08F94F3-4DF0-3EF8-2AD1-11FE527C0E39}"/>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sp>
        <p:nvSpPr>
          <p:cNvPr id="2" name="文本框 1">
            <a:extLst>
              <a:ext uri="{FF2B5EF4-FFF2-40B4-BE49-F238E27FC236}">
                <a16:creationId xmlns:a16="http://schemas.microsoft.com/office/drawing/2014/main" id="{007E0CDE-06DD-BB8D-37FC-A88E05414DA4}"/>
              </a:ext>
            </a:extLst>
          </p:cNvPr>
          <p:cNvSpPr txBox="1"/>
          <p:nvPr/>
        </p:nvSpPr>
        <p:spPr>
          <a:xfrm>
            <a:off x="9997168" y="6550223"/>
            <a:ext cx="2194832" cy="307777"/>
          </a:xfrm>
          <a:prstGeom prst="rect">
            <a:avLst/>
          </a:prstGeom>
          <a:noFill/>
        </p:spPr>
        <p:txBody>
          <a:bodyPr wrap="none" rtlCol="0">
            <a:spAutoFit/>
          </a:bodyPr>
          <a:lstStyle/>
          <a:p>
            <a:r>
              <a:rPr kumimoji="1" lang="en-US" altLang="zh-CN" sz="1400" dirty="0"/>
              <a:t>Dataset:</a:t>
            </a:r>
            <a:r>
              <a:rPr kumimoji="1" lang="zh-CN" altLang="en-US" sz="1400" dirty="0"/>
              <a:t> </a:t>
            </a:r>
            <a:r>
              <a:rPr kumimoji="1" lang="en-US" altLang="zh-CN" sz="1400" dirty="0" err="1"/>
              <a:t>Fashion_MNIST</a:t>
            </a:r>
            <a:endParaRPr kumimoji="1" lang="en-US" altLang="zh-CN" sz="1400" dirty="0"/>
          </a:p>
        </p:txBody>
      </p:sp>
      <p:pic>
        <p:nvPicPr>
          <p:cNvPr id="32" name="图片 31">
            <a:extLst>
              <a:ext uri="{FF2B5EF4-FFF2-40B4-BE49-F238E27FC236}">
                <a16:creationId xmlns:a16="http://schemas.microsoft.com/office/drawing/2014/main" id="{CE65022C-6EFA-AC62-94D5-B5522A608BF3}"/>
              </a:ext>
            </a:extLst>
          </p:cNvPr>
          <p:cNvPicPr>
            <a:picLocks noChangeAspect="1"/>
          </p:cNvPicPr>
          <p:nvPr/>
        </p:nvPicPr>
        <p:blipFill>
          <a:blip r:embed="rId4"/>
          <a:stretch>
            <a:fillRect/>
          </a:stretch>
        </p:blipFill>
        <p:spPr>
          <a:xfrm>
            <a:off x="938180" y="1187880"/>
            <a:ext cx="4219572" cy="2548547"/>
          </a:xfrm>
          <a:prstGeom prst="rect">
            <a:avLst/>
          </a:prstGeom>
        </p:spPr>
      </p:pic>
      <p:pic>
        <p:nvPicPr>
          <p:cNvPr id="33" name="图片 32">
            <a:extLst>
              <a:ext uri="{FF2B5EF4-FFF2-40B4-BE49-F238E27FC236}">
                <a16:creationId xmlns:a16="http://schemas.microsoft.com/office/drawing/2014/main" id="{4E77722C-2112-394D-623C-91EAE8103306}"/>
              </a:ext>
            </a:extLst>
          </p:cNvPr>
          <p:cNvPicPr>
            <a:picLocks noChangeAspect="1"/>
          </p:cNvPicPr>
          <p:nvPr/>
        </p:nvPicPr>
        <p:blipFill>
          <a:blip r:embed="rId5"/>
          <a:stretch>
            <a:fillRect/>
          </a:stretch>
        </p:blipFill>
        <p:spPr>
          <a:xfrm>
            <a:off x="6322040" y="1240913"/>
            <a:ext cx="4219572" cy="2548547"/>
          </a:xfrm>
          <a:prstGeom prst="rect">
            <a:avLst/>
          </a:prstGeom>
        </p:spPr>
      </p:pic>
      <p:pic>
        <p:nvPicPr>
          <p:cNvPr id="34" name="图片 33">
            <a:extLst>
              <a:ext uri="{FF2B5EF4-FFF2-40B4-BE49-F238E27FC236}">
                <a16:creationId xmlns:a16="http://schemas.microsoft.com/office/drawing/2014/main" id="{B4071E6C-A1E4-622E-758C-91C3D568ED5A}"/>
              </a:ext>
            </a:extLst>
          </p:cNvPr>
          <p:cNvPicPr>
            <a:picLocks noChangeAspect="1"/>
          </p:cNvPicPr>
          <p:nvPr/>
        </p:nvPicPr>
        <p:blipFill>
          <a:blip r:embed="rId6"/>
          <a:stretch>
            <a:fillRect/>
          </a:stretch>
        </p:blipFill>
        <p:spPr>
          <a:xfrm>
            <a:off x="938180" y="3895607"/>
            <a:ext cx="4219572" cy="2565575"/>
          </a:xfrm>
          <a:prstGeom prst="rect">
            <a:avLst/>
          </a:prstGeom>
        </p:spPr>
      </p:pic>
      <p:pic>
        <p:nvPicPr>
          <p:cNvPr id="35" name="图片 34">
            <a:extLst>
              <a:ext uri="{FF2B5EF4-FFF2-40B4-BE49-F238E27FC236}">
                <a16:creationId xmlns:a16="http://schemas.microsoft.com/office/drawing/2014/main" id="{98C457A9-BC7A-79F6-1E5A-A52C0AD1C9F5}"/>
              </a:ext>
            </a:extLst>
          </p:cNvPr>
          <p:cNvPicPr>
            <a:picLocks noChangeAspect="1"/>
          </p:cNvPicPr>
          <p:nvPr/>
        </p:nvPicPr>
        <p:blipFill>
          <a:blip r:embed="rId7"/>
          <a:stretch>
            <a:fillRect/>
          </a:stretch>
        </p:blipFill>
        <p:spPr>
          <a:xfrm>
            <a:off x="8627919" y="5178394"/>
            <a:ext cx="2198650" cy="1361917"/>
          </a:xfrm>
          <a:prstGeom prst="rect">
            <a:avLst/>
          </a:prstGeom>
        </p:spPr>
      </p:pic>
      <p:pic>
        <p:nvPicPr>
          <p:cNvPr id="36" name="图片 35">
            <a:extLst>
              <a:ext uri="{FF2B5EF4-FFF2-40B4-BE49-F238E27FC236}">
                <a16:creationId xmlns:a16="http://schemas.microsoft.com/office/drawing/2014/main" id="{0145C2E5-FC78-33BE-3343-0CDD3188C4F8}"/>
              </a:ext>
            </a:extLst>
          </p:cNvPr>
          <p:cNvPicPr>
            <a:picLocks noChangeAspect="1"/>
          </p:cNvPicPr>
          <p:nvPr/>
        </p:nvPicPr>
        <p:blipFill>
          <a:blip r:embed="rId8"/>
          <a:stretch>
            <a:fillRect/>
          </a:stretch>
        </p:blipFill>
        <p:spPr>
          <a:xfrm>
            <a:off x="6225381" y="5160730"/>
            <a:ext cx="2057400" cy="1441450"/>
          </a:xfrm>
          <a:prstGeom prst="rect">
            <a:avLst/>
          </a:prstGeom>
        </p:spPr>
      </p:pic>
      <p:pic>
        <p:nvPicPr>
          <p:cNvPr id="37" name="图片 36">
            <a:extLst>
              <a:ext uri="{FF2B5EF4-FFF2-40B4-BE49-F238E27FC236}">
                <a16:creationId xmlns:a16="http://schemas.microsoft.com/office/drawing/2014/main" id="{02CCDFFB-94BC-C061-0AE2-9874238DC7D8}"/>
              </a:ext>
            </a:extLst>
          </p:cNvPr>
          <p:cNvPicPr>
            <a:picLocks noChangeAspect="1"/>
          </p:cNvPicPr>
          <p:nvPr/>
        </p:nvPicPr>
        <p:blipFill>
          <a:blip r:embed="rId9"/>
          <a:stretch>
            <a:fillRect/>
          </a:stretch>
        </p:blipFill>
        <p:spPr>
          <a:xfrm>
            <a:off x="8780752" y="3789460"/>
            <a:ext cx="1596892" cy="1308644"/>
          </a:xfrm>
          <a:prstGeom prst="rect">
            <a:avLst/>
          </a:prstGeom>
        </p:spPr>
      </p:pic>
      <p:pic>
        <p:nvPicPr>
          <p:cNvPr id="38" name="图片 37">
            <a:extLst>
              <a:ext uri="{FF2B5EF4-FFF2-40B4-BE49-F238E27FC236}">
                <a16:creationId xmlns:a16="http://schemas.microsoft.com/office/drawing/2014/main" id="{0FBDCC50-DFB5-D845-E5BF-15ABCEC44BC5}"/>
              </a:ext>
            </a:extLst>
          </p:cNvPr>
          <p:cNvPicPr>
            <a:picLocks noChangeAspect="1"/>
          </p:cNvPicPr>
          <p:nvPr/>
        </p:nvPicPr>
        <p:blipFill>
          <a:blip r:embed="rId10"/>
          <a:stretch>
            <a:fillRect/>
          </a:stretch>
        </p:blipFill>
        <p:spPr>
          <a:xfrm>
            <a:off x="6355556" y="3723057"/>
            <a:ext cx="1797050" cy="1441450"/>
          </a:xfrm>
          <a:prstGeom prst="rect">
            <a:avLst/>
          </a:prstGeom>
        </p:spPr>
      </p:pic>
      <p:sp>
        <p:nvSpPr>
          <p:cNvPr id="39" name="文本框 38">
            <a:extLst>
              <a:ext uri="{FF2B5EF4-FFF2-40B4-BE49-F238E27FC236}">
                <a16:creationId xmlns:a16="http://schemas.microsoft.com/office/drawing/2014/main" id="{14C239A7-C53B-39A1-05B9-20628BDEB95F}"/>
              </a:ext>
            </a:extLst>
          </p:cNvPr>
          <p:cNvSpPr txBox="1"/>
          <p:nvPr/>
        </p:nvSpPr>
        <p:spPr>
          <a:xfrm>
            <a:off x="10541612" y="3895607"/>
            <a:ext cx="1233030" cy="461665"/>
          </a:xfrm>
          <a:prstGeom prst="rect">
            <a:avLst/>
          </a:prstGeom>
          <a:noFill/>
        </p:spPr>
        <p:txBody>
          <a:bodyPr wrap="none" rtlCol="0">
            <a:spAutoFit/>
          </a:bodyPr>
          <a:lstStyle/>
          <a:p>
            <a:r>
              <a:rPr kumimoji="1" lang="en-US" altLang="zh-CN" sz="1200" dirty="0"/>
              <a:t>Batch_size:256</a:t>
            </a:r>
          </a:p>
          <a:p>
            <a:r>
              <a:rPr kumimoji="1" lang="en-US" altLang="zh-CN" sz="1200" dirty="0"/>
              <a:t>Epoch:50</a:t>
            </a:r>
            <a:endParaRPr kumimoji="1" lang="zh-CN" altLang="en-US" sz="1200" dirty="0"/>
          </a:p>
        </p:txBody>
      </p:sp>
    </p:spTree>
    <p:extLst>
      <p:ext uri="{BB962C8B-B14F-4D97-AF65-F5344CB8AC3E}">
        <p14:creationId xmlns:p14="http://schemas.microsoft.com/office/powerpoint/2010/main" val="516810876"/>
      </p:ext>
    </p:extLst>
  </p:cSld>
  <p:clrMapOvr>
    <a:masterClrMapping/>
  </p:clrMapOvr>
  <p:transition>
    <p:dissolv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E8D4026B-A7A1-D541-4BBE-5024D1EC3736}"/>
              </a:ext>
            </a:extLst>
          </p:cNvPr>
          <p:cNvSpPr>
            <a:spLocks noGrp="1"/>
          </p:cNvSpPr>
          <p:nvPr>
            <p:ph type="title"/>
          </p:nvPr>
        </p:nvSpPr>
        <p:spPr/>
        <p:txBody>
          <a:bodyPr/>
          <a:lstStyle/>
          <a:p>
            <a:r>
              <a:rPr lang="en-US" altLang="zh-CN" dirty="0"/>
              <a:t>Simulation</a:t>
            </a:r>
            <a:r>
              <a:rPr lang="zh-CN" altLang="en-US" dirty="0"/>
              <a:t> </a:t>
            </a:r>
            <a:r>
              <a:rPr lang="en-US" altLang="zh-CN" dirty="0"/>
              <a:t>results</a:t>
            </a:r>
            <a:r>
              <a:rPr lang="zh-CN" altLang="en-US" dirty="0"/>
              <a:t> </a:t>
            </a:r>
            <a:r>
              <a:rPr lang="en-US" altLang="zh-CN" dirty="0"/>
              <a:t>with</a:t>
            </a:r>
            <a:r>
              <a:rPr lang="zh-CN" altLang="en-US" dirty="0"/>
              <a:t> </a:t>
            </a:r>
            <a:r>
              <a:rPr lang="en-US" altLang="zh-CN" dirty="0" err="1"/>
              <a:t>ResNet</a:t>
            </a:r>
            <a:endParaRPr lang="zh-CN" altLang="en-US" dirty="0"/>
          </a:p>
        </p:txBody>
      </p:sp>
      <p:pic>
        <p:nvPicPr>
          <p:cNvPr id="4" name="Google Shape;64;p1" descr="徽标&#10;&#10;描述已自动生成">
            <a:extLst>
              <a:ext uri="{FF2B5EF4-FFF2-40B4-BE49-F238E27FC236}">
                <a16:creationId xmlns:a16="http://schemas.microsoft.com/office/drawing/2014/main" id="{F08F94F3-4DF0-3EF8-2AD1-11FE527C0E39}"/>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sp>
        <p:nvSpPr>
          <p:cNvPr id="2" name="文本框 1">
            <a:extLst>
              <a:ext uri="{FF2B5EF4-FFF2-40B4-BE49-F238E27FC236}">
                <a16:creationId xmlns:a16="http://schemas.microsoft.com/office/drawing/2014/main" id="{007E0CDE-06DD-BB8D-37FC-A88E05414DA4}"/>
              </a:ext>
            </a:extLst>
          </p:cNvPr>
          <p:cNvSpPr txBox="1"/>
          <p:nvPr/>
        </p:nvSpPr>
        <p:spPr>
          <a:xfrm>
            <a:off x="9997168" y="6550223"/>
            <a:ext cx="1728102" cy="307777"/>
          </a:xfrm>
          <a:prstGeom prst="rect">
            <a:avLst/>
          </a:prstGeom>
          <a:noFill/>
        </p:spPr>
        <p:txBody>
          <a:bodyPr wrap="none" rtlCol="0">
            <a:spAutoFit/>
          </a:bodyPr>
          <a:lstStyle/>
          <a:p>
            <a:r>
              <a:rPr kumimoji="1" lang="en-US" altLang="zh-CN" sz="1400" dirty="0"/>
              <a:t>Dataset:</a:t>
            </a:r>
            <a:r>
              <a:rPr kumimoji="1" lang="zh-CN" altLang="en-US" sz="1400" dirty="0"/>
              <a:t> </a:t>
            </a:r>
            <a:r>
              <a:rPr kumimoji="1" lang="en-US" altLang="zh-CN" sz="1400" dirty="0"/>
              <a:t>CIFAR100</a:t>
            </a:r>
          </a:p>
        </p:txBody>
      </p:sp>
      <p:pic>
        <p:nvPicPr>
          <p:cNvPr id="5" name="图片 4">
            <a:extLst>
              <a:ext uri="{FF2B5EF4-FFF2-40B4-BE49-F238E27FC236}">
                <a16:creationId xmlns:a16="http://schemas.microsoft.com/office/drawing/2014/main" id="{1FD1C94F-D8B4-08B4-8C60-BF6C64E16D7A}"/>
              </a:ext>
            </a:extLst>
          </p:cNvPr>
          <p:cNvPicPr>
            <a:picLocks noChangeAspect="1"/>
          </p:cNvPicPr>
          <p:nvPr/>
        </p:nvPicPr>
        <p:blipFill>
          <a:blip r:embed="rId4"/>
          <a:stretch>
            <a:fillRect/>
          </a:stretch>
        </p:blipFill>
        <p:spPr>
          <a:xfrm>
            <a:off x="956362" y="1097785"/>
            <a:ext cx="4347671" cy="2625916"/>
          </a:xfrm>
          <a:prstGeom prst="rect">
            <a:avLst/>
          </a:prstGeom>
        </p:spPr>
      </p:pic>
      <p:pic>
        <p:nvPicPr>
          <p:cNvPr id="6" name="图片 5">
            <a:extLst>
              <a:ext uri="{FF2B5EF4-FFF2-40B4-BE49-F238E27FC236}">
                <a16:creationId xmlns:a16="http://schemas.microsoft.com/office/drawing/2014/main" id="{0B06854B-62CD-7041-234E-1C42611EFD93}"/>
              </a:ext>
            </a:extLst>
          </p:cNvPr>
          <p:cNvPicPr>
            <a:picLocks noChangeAspect="1"/>
          </p:cNvPicPr>
          <p:nvPr/>
        </p:nvPicPr>
        <p:blipFill>
          <a:blip r:embed="rId5"/>
          <a:stretch>
            <a:fillRect/>
          </a:stretch>
        </p:blipFill>
        <p:spPr>
          <a:xfrm>
            <a:off x="6679993" y="1097785"/>
            <a:ext cx="4347671" cy="2625916"/>
          </a:xfrm>
          <a:prstGeom prst="rect">
            <a:avLst/>
          </a:prstGeom>
        </p:spPr>
      </p:pic>
      <p:pic>
        <p:nvPicPr>
          <p:cNvPr id="7" name="图片 6">
            <a:extLst>
              <a:ext uri="{FF2B5EF4-FFF2-40B4-BE49-F238E27FC236}">
                <a16:creationId xmlns:a16="http://schemas.microsoft.com/office/drawing/2014/main" id="{212D1E49-4E73-2225-113E-F6F3C30DADEA}"/>
              </a:ext>
            </a:extLst>
          </p:cNvPr>
          <p:cNvPicPr>
            <a:picLocks noChangeAspect="1"/>
          </p:cNvPicPr>
          <p:nvPr/>
        </p:nvPicPr>
        <p:blipFill>
          <a:blip r:embed="rId6"/>
          <a:stretch>
            <a:fillRect/>
          </a:stretch>
        </p:blipFill>
        <p:spPr>
          <a:xfrm>
            <a:off x="917888" y="3924307"/>
            <a:ext cx="4386145" cy="2625916"/>
          </a:xfrm>
          <a:prstGeom prst="rect">
            <a:avLst/>
          </a:prstGeom>
        </p:spPr>
      </p:pic>
      <p:pic>
        <p:nvPicPr>
          <p:cNvPr id="14" name="图片 13">
            <a:extLst>
              <a:ext uri="{FF2B5EF4-FFF2-40B4-BE49-F238E27FC236}">
                <a16:creationId xmlns:a16="http://schemas.microsoft.com/office/drawing/2014/main" id="{635422CA-F20A-B768-30D5-7F07AB9EA81B}"/>
              </a:ext>
            </a:extLst>
          </p:cNvPr>
          <p:cNvPicPr>
            <a:picLocks noChangeAspect="1"/>
          </p:cNvPicPr>
          <p:nvPr/>
        </p:nvPicPr>
        <p:blipFill>
          <a:blip r:embed="rId7"/>
          <a:stretch>
            <a:fillRect/>
          </a:stretch>
        </p:blipFill>
        <p:spPr>
          <a:xfrm>
            <a:off x="6977443" y="5262661"/>
            <a:ext cx="2000251" cy="1441450"/>
          </a:xfrm>
          <a:prstGeom prst="rect">
            <a:avLst/>
          </a:prstGeom>
        </p:spPr>
      </p:pic>
      <p:pic>
        <p:nvPicPr>
          <p:cNvPr id="16" name="图片 15">
            <a:extLst>
              <a:ext uri="{FF2B5EF4-FFF2-40B4-BE49-F238E27FC236}">
                <a16:creationId xmlns:a16="http://schemas.microsoft.com/office/drawing/2014/main" id="{2190F642-28FF-4CD0-1E23-B0993FF8B075}"/>
              </a:ext>
            </a:extLst>
          </p:cNvPr>
          <p:cNvPicPr>
            <a:picLocks noChangeAspect="1"/>
          </p:cNvPicPr>
          <p:nvPr/>
        </p:nvPicPr>
        <p:blipFill>
          <a:blip r:embed="rId8"/>
          <a:stretch>
            <a:fillRect/>
          </a:stretch>
        </p:blipFill>
        <p:spPr>
          <a:xfrm>
            <a:off x="9247467" y="5383428"/>
            <a:ext cx="1780197" cy="1102713"/>
          </a:xfrm>
          <a:prstGeom prst="rect">
            <a:avLst/>
          </a:prstGeom>
        </p:spPr>
      </p:pic>
      <p:pic>
        <p:nvPicPr>
          <p:cNvPr id="17" name="图片 16">
            <a:extLst>
              <a:ext uri="{FF2B5EF4-FFF2-40B4-BE49-F238E27FC236}">
                <a16:creationId xmlns:a16="http://schemas.microsoft.com/office/drawing/2014/main" id="{9E176980-24CA-02D8-AC77-896FE0D71440}"/>
              </a:ext>
            </a:extLst>
          </p:cNvPr>
          <p:cNvPicPr>
            <a:picLocks noChangeAspect="1"/>
          </p:cNvPicPr>
          <p:nvPr/>
        </p:nvPicPr>
        <p:blipFill>
          <a:blip r:embed="rId9"/>
          <a:stretch>
            <a:fillRect/>
          </a:stretch>
        </p:blipFill>
        <p:spPr>
          <a:xfrm>
            <a:off x="6913721" y="3675450"/>
            <a:ext cx="1947109" cy="1561815"/>
          </a:xfrm>
          <a:prstGeom prst="rect">
            <a:avLst/>
          </a:prstGeom>
        </p:spPr>
      </p:pic>
      <p:pic>
        <p:nvPicPr>
          <p:cNvPr id="18" name="图片 17">
            <a:extLst>
              <a:ext uri="{FF2B5EF4-FFF2-40B4-BE49-F238E27FC236}">
                <a16:creationId xmlns:a16="http://schemas.microsoft.com/office/drawing/2014/main" id="{9A9D2F20-73E4-6645-371E-A29678DE5B50}"/>
              </a:ext>
            </a:extLst>
          </p:cNvPr>
          <p:cNvPicPr>
            <a:picLocks noChangeAspect="1"/>
          </p:cNvPicPr>
          <p:nvPr/>
        </p:nvPicPr>
        <p:blipFill>
          <a:blip r:embed="rId10"/>
          <a:stretch>
            <a:fillRect/>
          </a:stretch>
        </p:blipFill>
        <p:spPr>
          <a:xfrm>
            <a:off x="9094558" y="3733136"/>
            <a:ext cx="1905827" cy="1561815"/>
          </a:xfrm>
          <a:prstGeom prst="rect">
            <a:avLst/>
          </a:prstGeom>
        </p:spPr>
      </p:pic>
      <p:sp>
        <p:nvSpPr>
          <p:cNvPr id="20" name="文本框 19">
            <a:extLst>
              <a:ext uri="{FF2B5EF4-FFF2-40B4-BE49-F238E27FC236}">
                <a16:creationId xmlns:a16="http://schemas.microsoft.com/office/drawing/2014/main" id="{5866F335-93B1-A13A-F734-0292D7A164BE}"/>
              </a:ext>
            </a:extLst>
          </p:cNvPr>
          <p:cNvSpPr txBox="1"/>
          <p:nvPr/>
        </p:nvSpPr>
        <p:spPr>
          <a:xfrm>
            <a:off x="11000385" y="4322732"/>
            <a:ext cx="1233030" cy="461665"/>
          </a:xfrm>
          <a:prstGeom prst="rect">
            <a:avLst/>
          </a:prstGeom>
          <a:noFill/>
        </p:spPr>
        <p:txBody>
          <a:bodyPr wrap="none" rtlCol="0">
            <a:spAutoFit/>
          </a:bodyPr>
          <a:lstStyle/>
          <a:p>
            <a:r>
              <a:rPr kumimoji="1" lang="en-US" altLang="zh-CN" sz="1200" dirty="0"/>
              <a:t>Batch_size:256</a:t>
            </a:r>
          </a:p>
          <a:p>
            <a:r>
              <a:rPr kumimoji="1" lang="en-US" altLang="zh-CN" sz="1200" dirty="0"/>
              <a:t>Epoch:40</a:t>
            </a:r>
            <a:endParaRPr kumimoji="1" lang="zh-CN" altLang="en-US" sz="1200" dirty="0"/>
          </a:p>
        </p:txBody>
      </p:sp>
    </p:spTree>
    <p:extLst>
      <p:ext uri="{BB962C8B-B14F-4D97-AF65-F5344CB8AC3E}">
        <p14:creationId xmlns:p14="http://schemas.microsoft.com/office/powerpoint/2010/main" val="2724427695"/>
      </p:ext>
    </p:extLst>
  </p:cSld>
  <p:clrMapOvr>
    <a:masterClrMapping/>
  </p:clrMapOvr>
  <p:transition>
    <p:dissolv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E8D4026B-A7A1-D541-4BBE-5024D1EC3736}"/>
              </a:ext>
            </a:extLst>
          </p:cNvPr>
          <p:cNvSpPr>
            <a:spLocks noGrp="1"/>
          </p:cNvSpPr>
          <p:nvPr>
            <p:ph type="title"/>
          </p:nvPr>
        </p:nvSpPr>
        <p:spPr/>
        <p:txBody>
          <a:bodyPr/>
          <a:lstStyle/>
          <a:p>
            <a:r>
              <a:rPr lang="en-US" altLang="zh-CN" dirty="0"/>
              <a:t>Simulation</a:t>
            </a:r>
            <a:r>
              <a:rPr lang="zh-CN" altLang="en-US" dirty="0"/>
              <a:t> </a:t>
            </a:r>
            <a:r>
              <a:rPr lang="en-US" altLang="zh-CN" dirty="0"/>
              <a:t>results</a:t>
            </a:r>
            <a:r>
              <a:rPr lang="zh-CN" altLang="en-US" dirty="0"/>
              <a:t> </a:t>
            </a:r>
            <a:r>
              <a:rPr lang="en-US" altLang="zh-CN" dirty="0"/>
              <a:t>with</a:t>
            </a:r>
            <a:r>
              <a:rPr lang="zh-CN" altLang="en-US" dirty="0"/>
              <a:t> </a:t>
            </a:r>
            <a:r>
              <a:rPr lang="en-US" altLang="zh-CN" dirty="0" err="1"/>
              <a:t>ResNet</a:t>
            </a:r>
            <a:endParaRPr lang="zh-CN" altLang="en-US" dirty="0"/>
          </a:p>
        </p:txBody>
      </p:sp>
      <p:pic>
        <p:nvPicPr>
          <p:cNvPr id="4" name="Google Shape;64;p1" descr="徽标&#10;&#10;描述已自动生成">
            <a:extLst>
              <a:ext uri="{FF2B5EF4-FFF2-40B4-BE49-F238E27FC236}">
                <a16:creationId xmlns:a16="http://schemas.microsoft.com/office/drawing/2014/main" id="{F08F94F3-4DF0-3EF8-2AD1-11FE527C0E39}"/>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pic>
        <p:nvPicPr>
          <p:cNvPr id="3" name="图片 2">
            <a:extLst>
              <a:ext uri="{FF2B5EF4-FFF2-40B4-BE49-F238E27FC236}">
                <a16:creationId xmlns:a16="http://schemas.microsoft.com/office/drawing/2014/main" id="{6E5322FC-A068-FCE5-9F35-3E4D24348EB4}"/>
              </a:ext>
            </a:extLst>
          </p:cNvPr>
          <p:cNvPicPr>
            <a:picLocks noChangeAspect="1"/>
          </p:cNvPicPr>
          <p:nvPr/>
        </p:nvPicPr>
        <p:blipFill>
          <a:blip r:embed="rId4"/>
          <a:stretch>
            <a:fillRect/>
          </a:stretch>
        </p:blipFill>
        <p:spPr>
          <a:xfrm>
            <a:off x="350985" y="1097555"/>
            <a:ext cx="4463386" cy="1794463"/>
          </a:xfrm>
          <a:prstGeom prst="rect">
            <a:avLst/>
          </a:prstGeom>
        </p:spPr>
      </p:pic>
      <p:pic>
        <p:nvPicPr>
          <p:cNvPr id="10" name="图片 9">
            <a:extLst>
              <a:ext uri="{FF2B5EF4-FFF2-40B4-BE49-F238E27FC236}">
                <a16:creationId xmlns:a16="http://schemas.microsoft.com/office/drawing/2014/main" id="{4DD6A4A8-5826-B2E2-2E34-FAD397EE80DD}"/>
              </a:ext>
            </a:extLst>
          </p:cNvPr>
          <p:cNvPicPr>
            <a:picLocks noChangeAspect="1"/>
          </p:cNvPicPr>
          <p:nvPr/>
        </p:nvPicPr>
        <p:blipFill>
          <a:blip r:embed="rId5"/>
          <a:stretch>
            <a:fillRect/>
          </a:stretch>
        </p:blipFill>
        <p:spPr>
          <a:xfrm>
            <a:off x="669924" y="2892018"/>
            <a:ext cx="2535984" cy="3853702"/>
          </a:xfrm>
          <a:prstGeom prst="rect">
            <a:avLst/>
          </a:prstGeom>
        </p:spPr>
      </p:pic>
      <p:sp>
        <p:nvSpPr>
          <p:cNvPr id="14" name="文本框 13">
            <a:extLst>
              <a:ext uri="{FF2B5EF4-FFF2-40B4-BE49-F238E27FC236}">
                <a16:creationId xmlns:a16="http://schemas.microsoft.com/office/drawing/2014/main" id="{1EA2F94D-567C-4A0C-A8ED-30FE3CE902A4}"/>
              </a:ext>
            </a:extLst>
          </p:cNvPr>
          <p:cNvSpPr txBox="1"/>
          <p:nvPr/>
        </p:nvSpPr>
        <p:spPr>
          <a:xfrm>
            <a:off x="9325993" y="6614915"/>
            <a:ext cx="3046520" cy="261610"/>
          </a:xfrm>
          <a:prstGeom prst="rect">
            <a:avLst/>
          </a:prstGeom>
          <a:noFill/>
        </p:spPr>
        <p:txBody>
          <a:bodyPr wrap="square">
            <a:spAutoFit/>
          </a:bodyPr>
          <a:lstStyle/>
          <a:p>
            <a:r>
              <a:rPr lang="zh-CN" altLang="en-US" sz="1100" dirty="0"/>
              <a:t>https://pytorch.org/vision/stable/models.html</a:t>
            </a:r>
          </a:p>
        </p:txBody>
      </p:sp>
      <p:pic>
        <p:nvPicPr>
          <p:cNvPr id="16" name="图片 15">
            <a:extLst>
              <a:ext uri="{FF2B5EF4-FFF2-40B4-BE49-F238E27FC236}">
                <a16:creationId xmlns:a16="http://schemas.microsoft.com/office/drawing/2014/main" id="{B1B0A82D-2018-59D2-CF1D-8177FF0217B1}"/>
              </a:ext>
            </a:extLst>
          </p:cNvPr>
          <p:cNvPicPr>
            <a:picLocks noChangeAspect="1"/>
          </p:cNvPicPr>
          <p:nvPr/>
        </p:nvPicPr>
        <p:blipFill>
          <a:blip r:embed="rId6"/>
          <a:stretch>
            <a:fillRect/>
          </a:stretch>
        </p:blipFill>
        <p:spPr>
          <a:xfrm>
            <a:off x="5121922" y="1540337"/>
            <a:ext cx="5588000" cy="368300"/>
          </a:xfrm>
          <a:prstGeom prst="rect">
            <a:avLst/>
          </a:prstGeom>
        </p:spPr>
      </p:pic>
      <p:pic>
        <p:nvPicPr>
          <p:cNvPr id="17" name="图片 16">
            <a:extLst>
              <a:ext uri="{FF2B5EF4-FFF2-40B4-BE49-F238E27FC236}">
                <a16:creationId xmlns:a16="http://schemas.microsoft.com/office/drawing/2014/main" id="{F955F0B0-2D67-B042-535F-3A4F3460FDA1}"/>
              </a:ext>
            </a:extLst>
          </p:cNvPr>
          <p:cNvPicPr>
            <a:picLocks noChangeAspect="1"/>
          </p:cNvPicPr>
          <p:nvPr/>
        </p:nvPicPr>
        <p:blipFill>
          <a:blip r:embed="rId7"/>
          <a:stretch>
            <a:fillRect/>
          </a:stretch>
        </p:blipFill>
        <p:spPr>
          <a:xfrm>
            <a:off x="5065698" y="1908637"/>
            <a:ext cx="5765800" cy="152400"/>
          </a:xfrm>
          <a:prstGeom prst="rect">
            <a:avLst/>
          </a:prstGeom>
        </p:spPr>
      </p:pic>
      <p:pic>
        <p:nvPicPr>
          <p:cNvPr id="18" name="图片 17">
            <a:extLst>
              <a:ext uri="{FF2B5EF4-FFF2-40B4-BE49-F238E27FC236}">
                <a16:creationId xmlns:a16="http://schemas.microsoft.com/office/drawing/2014/main" id="{C1E92DF0-22C3-6B44-567A-DE997774ED73}"/>
              </a:ext>
            </a:extLst>
          </p:cNvPr>
          <p:cNvPicPr>
            <a:picLocks noChangeAspect="1"/>
          </p:cNvPicPr>
          <p:nvPr/>
        </p:nvPicPr>
        <p:blipFill>
          <a:blip r:embed="rId8"/>
          <a:stretch>
            <a:fillRect/>
          </a:stretch>
        </p:blipFill>
        <p:spPr>
          <a:xfrm>
            <a:off x="5096522" y="2041609"/>
            <a:ext cx="5613400" cy="152400"/>
          </a:xfrm>
          <a:prstGeom prst="rect">
            <a:avLst/>
          </a:prstGeom>
        </p:spPr>
      </p:pic>
      <p:pic>
        <p:nvPicPr>
          <p:cNvPr id="19" name="图片 18">
            <a:extLst>
              <a:ext uri="{FF2B5EF4-FFF2-40B4-BE49-F238E27FC236}">
                <a16:creationId xmlns:a16="http://schemas.microsoft.com/office/drawing/2014/main" id="{D008036E-B414-751A-B10F-3F7652B48761}"/>
              </a:ext>
            </a:extLst>
          </p:cNvPr>
          <p:cNvPicPr>
            <a:picLocks noChangeAspect="1"/>
          </p:cNvPicPr>
          <p:nvPr/>
        </p:nvPicPr>
        <p:blipFill>
          <a:blip r:embed="rId9"/>
          <a:stretch>
            <a:fillRect/>
          </a:stretch>
        </p:blipFill>
        <p:spPr>
          <a:xfrm>
            <a:off x="5065698" y="2194009"/>
            <a:ext cx="5765800" cy="139700"/>
          </a:xfrm>
          <a:prstGeom prst="rect">
            <a:avLst/>
          </a:prstGeom>
        </p:spPr>
      </p:pic>
    </p:spTree>
    <p:extLst>
      <p:ext uri="{BB962C8B-B14F-4D97-AF65-F5344CB8AC3E}">
        <p14:creationId xmlns:p14="http://schemas.microsoft.com/office/powerpoint/2010/main" val="1986378491"/>
      </p:ext>
    </p:extLst>
  </p:cSld>
  <p:clrMapOvr>
    <a:masterClrMapping/>
  </p:clrMapOvr>
  <p:transition>
    <p:dissolv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pic>
        <p:nvPicPr>
          <p:cNvPr id="2" name="图片 1">
            <a:extLst>
              <a:ext uri="{FF2B5EF4-FFF2-40B4-BE49-F238E27FC236}">
                <a16:creationId xmlns:a16="http://schemas.microsoft.com/office/drawing/2014/main" id="{91D57F4C-22FA-7A44-DF27-7BCD9A90B7C9}"/>
              </a:ext>
            </a:extLst>
          </p:cNvPr>
          <p:cNvPicPr>
            <a:picLocks noChangeAspect="1"/>
          </p:cNvPicPr>
          <p:nvPr/>
        </p:nvPicPr>
        <p:blipFill>
          <a:blip r:embed="rId3"/>
          <a:stretch>
            <a:fillRect/>
          </a:stretch>
        </p:blipFill>
        <p:spPr>
          <a:xfrm>
            <a:off x="5400040" y="1204236"/>
            <a:ext cx="6405880" cy="1497845"/>
          </a:xfrm>
          <a:prstGeom prst="rect">
            <a:avLst/>
          </a:prstGeom>
        </p:spPr>
      </p:pic>
      <p:sp>
        <p:nvSpPr>
          <p:cNvPr id="15" name="标题 14">
            <a:extLst>
              <a:ext uri="{FF2B5EF4-FFF2-40B4-BE49-F238E27FC236}">
                <a16:creationId xmlns:a16="http://schemas.microsoft.com/office/drawing/2014/main" id="{E8D4026B-A7A1-D541-4BBE-5024D1EC3736}"/>
              </a:ext>
            </a:extLst>
          </p:cNvPr>
          <p:cNvSpPr>
            <a:spLocks noGrp="1"/>
          </p:cNvSpPr>
          <p:nvPr>
            <p:ph type="title"/>
          </p:nvPr>
        </p:nvSpPr>
        <p:spPr/>
        <p:txBody>
          <a:bodyPr/>
          <a:lstStyle/>
          <a:p>
            <a:r>
              <a:rPr lang="en-US" altLang="zh-CN" dirty="0"/>
              <a:t>Simulation</a:t>
            </a:r>
            <a:r>
              <a:rPr lang="zh-CN" altLang="en-US" dirty="0"/>
              <a:t> </a:t>
            </a:r>
            <a:r>
              <a:rPr lang="en-US" altLang="zh-CN" dirty="0"/>
              <a:t>results</a:t>
            </a:r>
            <a:r>
              <a:rPr lang="zh-CN" altLang="en-US" dirty="0"/>
              <a:t> </a:t>
            </a:r>
            <a:r>
              <a:rPr lang="en-US" altLang="zh-CN" dirty="0"/>
              <a:t>with</a:t>
            </a:r>
            <a:r>
              <a:rPr lang="zh-CN" altLang="en-US" dirty="0"/>
              <a:t> </a:t>
            </a:r>
            <a:r>
              <a:rPr lang="en-US" altLang="zh-CN" dirty="0" err="1"/>
              <a:t>GoogleNet</a:t>
            </a:r>
            <a:endParaRPr lang="zh-CN" altLang="en-US" dirty="0"/>
          </a:p>
        </p:txBody>
      </p:sp>
      <p:pic>
        <p:nvPicPr>
          <p:cNvPr id="4" name="Google Shape;64;p1" descr="徽标&#10;&#10;描述已自动生成">
            <a:extLst>
              <a:ext uri="{FF2B5EF4-FFF2-40B4-BE49-F238E27FC236}">
                <a16:creationId xmlns:a16="http://schemas.microsoft.com/office/drawing/2014/main" id="{F08F94F3-4DF0-3EF8-2AD1-11FE527C0E39}"/>
              </a:ext>
            </a:extLst>
          </p:cNvPr>
          <p:cNvPicPr preferRelativeResize="0"/>
          <p:nvPr/>
        </p:nvPicPr>
        <p:blipFill rotWithShape="1">
          <a:blip r:embed="rId4">
            <a:alphaModFix/>
          </a:blip>
          <a:srcRect/>
          <a:stretch/>
        </p:blipFill>
        <p:spPr>
          <a:xfrm>
            <a:off x="9863328" y="1"/>
            <a:ext cx="2328672" cy="1028700"/>
          </a:xfrm>
          <a:prstGeom prst="rect">
            <a:avLst/>
          </a:prstGeom>
          <a:noFill/>
          <a:ln>
            <a:noFill/>
          </a:ln>
        </p:spPr>
      </p:pic>
      <p:pic>
        <p:nvPicPr>
          <p:cNvPr id="3" name="图片 2">
            <a:extLst>
              <a:ext uri="{FF2B5EF4-FFF2-40B4-BE49-F238E27FC236}">
                <a16:creationId xmlns:a16="http://schemas.microsoft.com/office/drawing/2014/main" id="{24F40FA1-B987-90F9-DA26-5D688B6AEAFB}"/>
              </a:ext>
            </a:extLst>
          </p:cNvPr>
          <p:cNvPicPr>
            <a:picLocks noChangeAspect="1"/>
          </p:cNvPicPr>
          <p:nvPr/>
        </p:nvPicPr>
        <p:blipFill>
          <a:blip r:embed="rId5"/>
          <a:stretch>
            <a:fillRect/>
          </a:stretch>
        </p:blipFill>
        <p:spPr>
          <a:xfrm>
            <a:off x="934719" y="4926886"/>
            <a:ext cx="3558539" cy="1767288"/>
          </a:xfrm>
          <a:prstGeom prst="rect">
            <a:avLst/>
          </a:prstGeom>
        </p:spPr>
      </p:pic>
      <p:pic>
        <p:nvPicPr>
          <p:cNvPr id="5" name="图片 4">
            <a:extLst>
              <a:ext uri="{FF2B5EF4-FFF2-40B4-BE49-F238E27FC236}">
                <a16:creationId xmlns:a16="http://schemas.microsoft.com/office/drawing/2014/main" id="{B8963118-08C7-593C-E45A-AA1C34196551}"/>
              </a:ext>
            </a:extLst>
          </p:cNvPr>
          <p:cNvPicPr>
            <a:picLocks noChangeAspect="1"/>
          </p:cNvPicPr>
          <p:nvPr/>
        </p:nvPicPr>
        <p:blipFill>
          <a:blip r:embed="rId6"/>
          <a:stretch>
            <a:fillRect/>
          </a:stretch>
        </p:blipFill>
        <p:spPr>
          <a:xfrm>
            <a:off x="934719" y="1204236"/>
            <a:ext cx="3558540" cy="1767288"/>
          </a:xfrm>
          <a:prstGeom prst="rect">
            <a:avLst/>
          </a:prstGeom>
        </p:spPr>
      </p:pic>
      <p:pic>
        <p:nvPicPr>
          <p:cNvPr id="7" name="图片 6">
            <a:extLst>
              <a:ext uri="{FF2B5EF4-FFF2-40B4-BE49-F238E27FC236}">
                <a16:creationId xmlns:a16="http://schemas.microsoft.com/office/drawing/2014/main" id="{45011073-521E-83AB-DE1B-DC5731439191}"/>
              </a:ext>
            </a:extLst>
          </p:cNvPr>
          <p:cNvPicPr>
            <a:picLocks noChangeAspect="1"/>
          </p:cNvPicPr>
          <p:nvPr/>
        </p:nvPicPr>
        <p:blipFill>
          <a:blip r:embed="rId7"/>
          <a:stretch>
            <a:fillRect/>
          </a:stretch>
        </p:blipFill>
        <p:spPr>
          <a:xfrm>
            <a:off x="934718" y="3066774"/>
            <a:ext cx="3558539" cy="1764862"/>
          </a:xfrm>
          <a:prstGeom prst="rect">
            <a:avLst/>
          </a:prstGeom>
        </p:spPr>
      </p:pic>
    </p:spTree>
    <p:extLst>
      <p:ext uri="{BB962C8B-B14F-4D97-AF65-F5344CB8AC3E}">
        <p14:creationId xmlns:p14="http://schemas.microsoft.com/office/powerpoint/2010/main" val="178036129"/>
      </p:ext>
    </p:extLst>
  </p:cSld>
  <p:clrMapOvr>
    <a:masterClrMapping/>
  </p:clrMapOvr>
  <p:transition>
    <p:dissolv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E8D4026B-A7A1-D541-4BBE-5024D1EC3736}"/>
              </a:ext>
            </a:extLst>
          </p:cNvPr>
          <p:cNvSpPr>
            <a:spLocks noGrp="1"/>
          </p:cNvSpPr>
          <p:nvPr>
            <p:ph type="title"/>
          </p:nvPr>
        </p:nvSpPr>
        <p:spPr/>
        <p:txBody>
          <a:bodyPr/>
          <a:lstStyle/>
          <a:p>
            <a:r>
              <a:rPr lang="en-US" altLang="zh-CN" dirty="0"/>
              <a:t>Simulation</a:t>
            </a:r>
            <a:r>
              <a:rPr lang="zh-CN" altLang="en-US" dirty="0"/>
              <a:t> </a:t>
            </a:r>
            <a:r>
              <a:rPr lang="en-US" altLang="zh-CN" dirty="0"/>
              <a:t>results</a:t>
            </a:r>
            <a:r>
              <a:rPr lang="zh-CN" altLang="en-US" dirty="0"/>
              <a:t> </a:t>
            </a:r>
            <a:r>
              <a:rPr lang="en-US" altLang="zh-CN" dirty="0"/>
              <a:t>with</a:t>
            </a:r>
            <a:r>
              <a:rPr lang="zh-CN" altLang="en-US" dirty="0"/>
              <a:t> </a:t>
            </a:r>
            <a:r>
              <a:rPr lang="en-US" altLang="zh-CN" dirty="0" err="1"/>
              <a:t>GoogleNet</a:t>
            </a:r>
            <a:endParaRPr lang="zh-CN" altLang="en-US" dirty="0"/>
          </a:p>
        </p:txBody>
      </p:sp>
      <p:pic>
        <p:nvPicPr>
          <p:cNvPr id="4" name="Google Shape;64;p1" descr="徽标&#10;&#10;描述已自动生成">
            <a:extLst>
              <a:ext uri="{FF2B5EF4-FFF2-40B4-BE49-F238E27FC236}">
                <a16:creationId xmlns:a16="http://schemas.microsoft.com/office/drawing/2014/main" id="{F08F94F3-4DF0-3EF8-2AD1-11FE527C0E39}"/>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pic>
        <p:nvPicPr>
          <p:cNvPr id="6" name="图片 5">
            <a:extLst>
              <a:ext uri="{FF2B5EF4-FFF2-40B4-BE49-F238E27FC236}">
                <a16:creationId xmlns:a16="http://schemas.microsoft.com/office/drawing/2014/main" id="{A5E2F305-9119-ED4D-2592-4AC8EEC989C6}"/>
              </a:ext>
            </a:extLst>
          </p:cNvPr>
          <p:cNvPicPr>
            <a:picLocks noChangeAspect="1"/>
          </p:cNvPicPr>
          <p:nvPr/>
        </p:nvPicPr>
        <p:blipFill>
          <a:blip r:embed="rId4"/>
          <a:stretch>
            <a:fillRect/>
          </a:stretch>
        </p:blipFill>
        <p:spPr>
          <a:xfrm>
            <a:off x="957633" y="1117856"/>
            <a:ext cx="2487376" cy="5669280"/>
          </a:xfrm>
          <a:prstGeom prst="rect">
            <a:avLst/>
          </a:prstGeom>
        </p:spPr>
      </p:pic>
      <p:pic>
        <p:nvPicPr>
          <p:cNvPr id="9" name="图片 8">
            <a:extLst>
              <a:ext uri="{FF2B5EF4-FFF2-40B4-BE49-F238E27FC236}">
                <a16:creationId xmlns:a16="http://schemas.microsoft.com/office/drawing/2014/main" id="{E2C38CA9-400F-136A-789A-1305C317CF74}"/>
              </a:ext>
            </a:extLst>
          </p:cNvPr>
          <p:cNvPicPr>
            <a:picLocks noChangeAspect="1"/>
          </p:cNvPicPr>
          <p:nvPr/>
        </p:nvPicPr>
        <p:blipFill>
          <a:blip r:embed="rId5"/>
          <a:stretch>
            <a:fillRect/>
          </a:stretch>
        </p:blipFill>
        <p:spPr>
          <a:xfrm>
            <a:off x="3774136" y="1209295"/>
            <a:ext cx="2795728" cy="5577841"/>
          </a:xfrm>
          <a:prstGeom prst="rect">
            <a:avLst/>
          </a:prstGeom>
        </p:spPr>
      </p:pic>
      <p:sp>
        <p:nvSpPr>
          <p:cNvPr id="10" name="矩形 9">
            <a:extLst>
              <a:ext uri="{FF2B5EF4-FFF2-40B4-BE49-F238E27FC236}">
                <a16:creationId xmlns:a16="http://schemas.microsoft.com/office/drawing/2014/main" id="{FD1256E3-3F98-B68B-0A1F-CADFCEEBA0D4}"/>
              </a:ext>
            </a:extLst>
          </p:cNvPr>
          <p:cNvSpPr/>
          <p:nvPr/>
        </p:nvSpPr>
        <p:spPr>
          <a:xfrm>
            <a:off x="4753829" y="1676657"/>
            <a:ext cx="152400" cy="46532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矩形 10">
            <a:extLst>
              <a:ext uri="{FF2B5EF4-FFF2-40B4-BE49-F238E27FC236}">
                <a16:creationId xmlns:a16="http://schemas.microsoft.com/office/drawing/2014/main" id="{71E79F10-FB66-2025-967E-A0E1F9A06BA9}"/>
              </a:ext>
            </a:extLst>
          </p:cNvPr>
          <p:cNvSpPr/>
          <p:nvPr/>
        </p:nvSpPr>
        <p:spPr>
          <a:xfrm>
            <a:off x="5529766" y="1209295"/>
            <a:ext cx="152400" cy="46532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文本框 11">
            <a:extLst>
              <a:ext uri="{FF2B5EF4-FFF2-40B4-BE49-F238E27FC236}">
                <a16:creationId xmlns:a16="http://schemas.microsoft.com/office/drawing/2014/main" id="{DEFA253A-A3F2-699A-43D9-FDB0676F25E1}"/>
              </a:ext>
            </a:extLst>
          </p:cNvPr>
          <p:cNvSpPr txBox="1"/>
          <p:nvPr/>
        </p:nvSpPr>
        <p:spPr>
          <a:xfrm>
            <a:off x="5682166" y="2979535"/>
            <a:ext cx="386644" cy="215444"/>
          </a:xfrm>
          <a:prstGeom prst="rect">
            <a:avLst/>
          </a:prstGeom>
          <a:noFill/>
        </p:spPr>
        <p:txBody>
          <a:bodyPr wrap="none" rtlCol="0">
            <a:spAutoFit/>
          </a:bodyPr>
          <a:lstStyle/>
          <a:p>
            <a:r>
              <a:rPr kumimoji="1" lang="en-US" altLang="zh-CN" sz="800" dirty="0">
                <a:solidFill>
                  <a:srgbClr val="FF0000"/>
                </a:solidFill>
              </a:rPr>
              <a:t>7.86</a:t>
            </a:r>
            <a:endParaRPr kumimoji="1" lang="zh-CN" altLang="en-US" sz="800" dirty="0">
              <a:solidFill>
                <a:srgbClr val="FF0000"/>
              </a:solidFill>
            </a:endParaRPr>
          </a:p>
        </p:txBody>
      </p:sp>
      <p:sp>
        <p:nvSpPr>
          <p:cNvPr id="14" name="文本框 13">
            <a:extLst>
              <a:ext uri="{FF2B5EF4-FFF2-40B4-BE49-F238E27FC236}">
                <a16:creationId xmlns:a16="http://schemas.microsoft.com/office/drawing/2014/main" id="{933EB9AE-7585-1156-9D87-0745B36940DA}"/>
              </a:ext>
            </a:extLst>
          </p:cNvPr>
          <p:cNvSpPr txBox="1"/>
          <p:nvPr/>
        </p:nvSpPr>
        <p:spPr>
          <a:xfrm>
            <a:off x="5675218" y="1771249"/>
            <a:ext cx="386644" cy="215444"/>
          </a:xfrm>
          <a:prstGeom prst="rect">
            <a:avLst/>
          </a:prstGeom>
          <a:noFill/>
        </p:spPr>
        <p:txBody>
          <a:bodyPr wrap="none" rtlCol="0">
            <a:spAutoFit/>
          </a:bodyPr>
          <a:lstStyle/>
          <a:p>
            <a:r>
              <a:rPr kumimoji="1" lang="en-US" altLang="zh-CN" sz="800" dirty="0">
                <a:solidFill>
                  <a:srgbClr val="FF0000"/>
                </a:solidFill>
              </a:rPr>
              <a:t>6.75</a:t>
            </a:r>
            <a:endParaRPr kumimoji="1" lang="zh-CN" altLang="en-US" sz="800" dirty="0">
              <a:solidFill>
                <a:srgbClr val="FF0000"/>
              </a:solidFill>
            </a:endParaRPr>
          </a:p>
        </p:txBody>
      </p:sp>
      <p:sp>
        <p:nvSpPr>
          <p:cNvPr id="16" name="文本框 15">
            <a:extLst>
              <a:ext uri="{FF2B5EF4-FFF2-40B4-BE49-F238E27FC236}">
                <a16:creationId xmlns:a16="http://schemas.microsoft.com/office/drawing/2014/main" id="{4A3A4436-81B4-66E9-384D-F9109F48CF82}"/>
              </a:ext>
            </a:extLst>
          </p:cNvPr>
          <p:cNvSpPr txBox="1"/>
          <p:nvPr/>
        </p:nvSpPr>
        <p:spPr>
          <a:xfrm>
            <a:off x="5675218" y="4043936"/>
            <a:ext cx="386644" cy="215444"/>
          </a:xfrm>
          <a:prstGeom prst="rect">
            <a:avLst/>
          </a:prstGeom>
          <a:noFill/>
        </p:spPr>
        <p:txBody>
          <a:bodyPr wrap="none" rtlCol="0">
            <a:spAutoFit/>
          </a:bodyPr>
          <a:lstStyle/>
          <a:p>
            <a:r>
              <a:rPr kumimoji="1" lang="en-US" altLang="zh-CN" sz="800" dirty="0">
                <a:solidFill>
                  <a:srgbClr val="FF0000"/>
                </a:solidFill>
              </a:rPr>
              <a:t>9.23</a:t>
            </a:r>
            <a:endParaRPr kumimoji="1" lang="zh-CN" altLang="en-US" sz="800" dirty="0">
              <a:solidFill>
                <a:srgbClr val="FF0000"/>
              </a:solidFill>
            </a:endParaRPr>
          </a:p>
        </p:txBody>
      </p:sp>
      <p:sp>
        <p:nvSpPr>
          <p:cNvPr id="17" name="文本框 16">
            <a:extLst>
              <a:ext uri="{FF2B5EF4-FFF2-40B4-BE49-F238E27FC236}">
                <a16:creationId xmlns:a16="http://schemas.microsoft.com/office/drawing/2014/main" id="{EF19296C-0726-815E-D010-653C0ECEF767}"/>
              </a:ext>
            </a:extLst>
          </p:cNvPr>
          <p:cNvSpPr txBox="1"/>
          <p:nvPr/>
        </p:nvSpPr>
        <p:spPr>
          <a:xfrm>
            <a:off x="5444050" y="5914871"/>
            <a:ext cx="386644" cy="215444"/>
          </a:xfrm>
          <a:prstGeom prst="rect">
            <a:avLst/>
          </a:prstGeom>
          <a:noFill/>
        </p:spPr>
        <p:txBody>
          <a:bodyPr wrap="none" rtlCol="0">
            <a:spAutoFit/>
          </a:bodyPr>
          <a:lstStyle/>
          <a:p>
            <a:r>
              <a:rPr kumimoji="1" lang="en-US" altLang="zh-CN" sz="800" dirty="0">
                <a:solidFill>
                  <a:srgbClr val="FF0000"/>
                </a:solidFill>
              </a:rPr>
              <a:t>5.39</a:t>
            </a:r>
            <a:endParaRPr kumimoji="1" lang="zh-CN" altLang="en-US" sz="800" dirty="0">
              <a:solidFill>
                <a:srgbClr val="FF0000"/>
              </a:solidFill>
            </a:endParaRPr>
          </a:p>
        </p:txBody>
      </p:sp>
      <p:sp>
        <p:nvSpPr>
          <p:cNvPr id="18" name="文本框 17">
            <a:extLst>
              <a:ext uri="{FF2B5EF4-FFF2-40B4-BE49-F238E27FC236}">
                <a16:creationId xmlns:a16="http://schemas.microsoft.com/office/drawing/2014/main" id="{8C939FB1-445E-13ED-15A3-CB66C478F428}"/>
              </a:ext>
            </a:extLst>
          </p:cNvPr>
          <p:cNvSpPr txBox="1"/>
          <p:nvPr/>
        </p:nvSpPr>
        <p:spPr>
          <a:xfrm>
            <a:off x="4875546" y="2098309"/>
            <a:ext cx="328936" cy="215444"/>
          </a:xfrm>
          <a:prstGeom prst="rect">
            <a:avLst/>
          </a:prstGeom>
          <a:noFill/>
        </p:spPr>
        <p:txBody>
          <a:bodyPr wrap="none" rtlCol="0">
            <a:spAutoFit/>
          </a:bodyPr>
          <a:lstStyle/>
          <a:p>
            <a:r>
              <a:rPr kumimoji="1" lang="en-US" altLang="zh-CN" sz="800" dirty="0">
                <a:solidFill>
                  <a:srgbClr val="FF0000"/>
                </a:solidFill>
              </a:rPr>
              <a:t>2.8</a:t>
            </a:r>
            <a:endParaRPr kumimoji="1" lang="zh-CN" altLang="en-US" sz="800" dirty="0">
              <a:solidFill>
                <a:srgbClr val="FF0000"/>
              </a:solidFill>
            </a:endParaRPr>
          </a:p>
        </p:txBody>
      </p:sp>
      <p:sp>
        <p:nvSpPr>
          <p:cNvPr id="19" name="文本框 18">
            <a:extLst>
              <a:ext uri="{FF2B5EF4-FFF2-40B4-BE49-F238E27FC236}">
                <a16:creationId xmlns:a16="http://schemas.microsoft.com/office/drawing/2014/main" id="{E65061CA-0142-0FA3-3BC0-9DAAE8C3DC73}"/>
              </a:ext>
            </a:extLst>
          </p:cNvPr>
          <p:cNvSpPr txBox="1"/>
          <p:nvPr/>
        </p:nvSpPr>
        <p:spPr>
          <a:xfrm>
            <a:off x="4846203" y="3380866"/>
            <a:ext cx="386644" cy="215444"/>
          </a:xfrm>
          <a:prstGeom prst="rect">
            <a:avLst/>
          </a:prstGeom>
          <a:noFill/>
        </p:spPr>
        <p:txBody>
          <a:bodyPr wrap="none" rtlCol="0">
            <a:spAutoFit/>
          </a:bodyPr>
          <a:lstStyle/>
          <a:p>
            <a:r>
              <a:rPr kumimoji="1" lang="en-US" altLang="zh-CN" sz="800" dirty="0">
                <a:solidFill>
                  <a:srgbClr val="FF0000"/>
                </a:solidFill>
              </a:rPr>
              <a:t>2.95</a:t>
            </a:r>
            <a:endParaRPr kumimoji="1" lang="zh-CN" altLang="en-US" sz="800" dirty="0">
              <a:solidFill>
                <a:srgbClr val="FF0000"/>
              </a:solidFill>
            </a:endParaRPr>
          </a:p>
        </p:txBody>
      </p:sp>
      <p:sp>
        <p:nvSpPr>
          <p:cNvPr id="20" name="文本框 19">
            <a:extLst>
              <a:ext uri="{FF2B5EF4-FFF2-40B4-BE49-F238E27FC236}">
                <a16:creationId xmlns:a16="http://schemas.microsoft.com/office/drawing/2014/main" id="{315C6980-3C58-D21B-3F69-425804B0328E}"/>
              </a:ext>
            </a:extLst>
          </p:cNvPr>
          <p:cNvSpPr txBox="1"/>
          <p:nvPr/>
        </p:nvSpPr>
        <p:spPr>
          <a:xfrm>
            <a:off x="4840172" y="4485324"/>
            <a:ext cx="386644" cy="215444"/>
          </a:xfrm>
          <a:prstGeom prst="rect">
            <a:avLst/>
          </a:prstGeom>
          <a:noFill/>
        </p:spPr>
        <p:txBody>
          <a:bodyPr wrap="none" rtlCol="0">
            <a:spAutoFit/>
          </a:bodyPr>
          <a:lstStyle/>
          <a:p>
            <a:r>
              <a:rPr kumimoji="1" lang="en-US" altLang="zh-CN" sz="800" dirty="0">
                <a:solidFill>
                  <a:srgbClr val="FF0000"/>
                </a:solidFill>
              </a:rPr>
              <a:t>3.41</a:t>
            </a:r>
            <a:endParaRPr kumimoji="1" lang="zh-CN" altLang="en-US" sz="800" dirty="0">
              <a:solidFill>
                <a:srgbClr val="FF0000"/>
              </a:solidFill>
            </a:endParaRPr>
          </a:p>
        </p:txBody>
      </p:sp>
      <p:sp>
        <p:nvSpPr>
          <p:cNvPr id="21" name="文本框 20">
            <a:extLst>
              <a:ext uri="{FF2B5EF4-FFF2-40B4-BE49-F238E27FC236}">
                <a16:creationId xmlns:a16="http://schemas.microsoft.com/office/drawing/2014/main" id="{FAF691EB-69CC-82BD-AB0A-8616CC063D0C}"/>
              </a:ext>
            </a:extLst>
          </p:cNvPr>
          <p:cNvSpPr txBox="1"/>
          <p:nvPr/>
        </p:nvSpPr>
        <p:spPr>
          <a:xfrm>
            <a:off x="4636707" y="6341292"/>
            <a:ext cx="386644" cy="215444"/>
          </a:xfrm>
          <a:prstGeom prst="rect">
            <a:avLst/>
          </a:prstGeom>
          <a:noFill/>
        </p:spPr>
        <p:txBody>
          <a:bodyPr wrap="none" rtlCol="0">
            <a:spAutoFit/>
          </a:bodyPr>
          <a:lstStyle/>
          <a:p>
            <a:r>
              <a:rPr kumimoji="1" lang="en-US" altLang="zh-CN" sz="800" dirty="0">
                <a:solidFill>
                  <a:srgbClr val="FF0000"/>
                </a:solidFill>
              </a:rPr>
              <a:t>2.71</a:t>
            </a:r>
            <a:endParaRPr kumimoji="1" lang="zh-CN" altLang="en-US" sz="800" dirty="0">
              <a:solidFill>
                <a:srgbClr val="FF0000"/>
              </a:solidFill>
            </a:endParaRPr>
          </a:p>
        </p:txBody>
      </p:sp>
      <p:pic>
        <p:nvPicPr>
          <p:cNvPr id="22" name="图片 21">
            <a:extLst>
              <a:ext uri="{FF2B5EF4-FFF2-40B4-BE49-F238E27FC236}">
                <a16:creationId xmlns:a16="http://schemas.microsoft.com/office/drawing/2014/main" id="{2BE1C7C7-FDD6-704E-D058-AD22A80C39B6}"/>
              </a:ext>
            </a:extLst>
          </p:cNvPr>
          <p:cNvPicPr>
            <a:picLocks noChangeAspect="1"/>
          </p:cNvPicPr>
          <p:nvPr/>
        </p:nvPicPr>
        <p:blipFill>
          <a:blip r:embed="rId6"/>
          <a:stretch>
            <a:fillRect/>
          </a:stretch>
        </p:blipFill>
        <p:spPr>
          <a:xfrm>
            <a:off x="7437796" y="1666948"/>
            <a:ext cx="3481089" cy="2078788"/>
          </a:xfrm>
          <a:prstGeom prst="rect">
            <a:avLst/>
          </a:prstGeom>
        </p:spPr>
      </p:pic>
      <p:pic>
        <p:nvPicPr>
          <p:cNvPr id="23" name="图片 22">
            <a:extLst>
              <a:ext uri="{FF2B5EF4-FFF2-40B4-BE49-F238E27FC236}">
                <a16:creationId xmlns:a16="http://schemas.microsoft.com/office/drawing/2014/main" id="{4A1EA26A-5E4E-8DBC-133B-441D0593793A}"/>
              </a:ext>
            </a:extLst>
          </p:cNvPr>
          <p:cNvPicPr>
            <a:picLocks noChangeAspect="1"/>
          </p:cNvPicPr>
          <p:nvPr/>
        </p:nvPicPr>
        <p:blipFill>
          <a:blip r:embed="rId7"/>
          <a:stretch>
            <a:fillRect/>
          </a:stretch>
        </p:blipFill>
        <p:spPr>
          <a:xfrm>
            <a:off x="7486112" y="4151658"/>
            <a:ext cx="3384456" cy="2021082"/>
          </a:xfrm>
          <a:prstGeom prst="rect">
            <a:avLst/>
          </a:prstGeom>
        </p:spPr>
      </p:pic>
      <p:sp>
        <p:nvSpPr>
          <p:cNvPr id="24" name="文本框 23">
            <a:extLst>
              <a:ext uri="{FF2B5EF4-FFF2-40B4-BE49-F238E27FC236}">
                <a16:creationId xmlns:a16="http://schemas.microsoft.com/office/drawing/2014/main" id="{BDDEC258-B838-A9E0-668A-4378D758DCB0}"/>
              </a:ext>
            </a:extLst>
          </p:cNvPr>
          <p:cNvSpPr txBox="1"/>
          <p:nvPr/>
        </p:nvSpPr>
        <p:spPr>
          <a:xfrm>
            <a:off x="9479677" y="3213556"/>
            <a:ext cx="502061" cy="215444"/>
          </a:xfrm>
          <a:prstGeom prst="rect">
            <a:avLst/>
          </a:prstGeom>
          <a:noFill/>
        </p:spPr>
        <p:txBody>
          <a:bodyPr wrap="none" rtlCol="0">
            <a:spAutoFit/>
          </a:bodyPr>
          <a:lstStyle/>
          <a:p>
            <a:r>
              <a:rPr kumimoji="1" lang="en-US" altLang="zh-CN" sz="800" dirty="0">
                <a:solidFill>
                  <a:srgbClr val="FF0000"/>
                </a:solidFill>
              </a:rPr>
              <a:t>2930.7</a:t>
            </a:r>
            <a:endParaRPr kumimoji="1" lang="zh-CN" altLang="en-US" sz="800" dirty="0">
              <a:solidFill>
                <a:srgbClr val="FF0000"/>
              </a:solidFill>
            </a:endParaRPr>
          </a:p>
        </p:txBody>
      </p:sp>
      <p:sp>
        <p:nvSpPr>
          <p:cNvPr id="25" name="文本框 24">
            <a:extLst>
              <a:ext uri="{FF2B5EF4-FFF2-40B4-BE49-F238E27FC236}">
                <a16:creationId xmlns:a16="http://schemas.microsoft.com/office/drawing/2014/main" id="{D42F07ED-48CC-09A0-F2F5-2D81B0FA20CF}"/>
              </a:ext>
            </a:extLst>
          </p:cNvPr>
          <p:cNvSpPr txBox="1"/>
          <p:nvPr/>
        </p:nvSpPr>
        <p:spPr>
          <a:xfrm>
            <a:off x="9479677" y="2831250"/>
            <a:ext cx="559769" cy="215444"/>
          </a:xfrm>
          <a:prstGeom prst="rect">
            <a:avLst/>
          </a:prstGeom>
          <a:noFill/>
        </p:spPr>
        <p:txBody>
          <a:bodyPr wrap="none" rtlCol="0">
            <a:spAutoFit/>
          </a:bodyPr>
          <a:lstStyle/>
          <a:p>
            <a:r>
              <a:rPr kumimoji="1" lang="en-US" altLang="zh-CN" sz="800" dirty="0">
                <a:solidFill>
                  <a:srgbClr val="FF0000"/>
                </a:solidFill>
              </a:rPr>
              <a:t>3582.59</a:t>
            </a:r>
            <a:endParaRPr kumimoji="1" lang="zh-CN" altLang="en-US" sz="800" dirty="0">
              <a:solidFill>
                <a:srgbClr val="FF0000"/>
              </a:solidFill>
            </a:endParaRPr>
          </a:p>
        </p:txBody>
      </p:sp>
      <p:sp>
        <p:nvSpPr>
          <p:cNvPr id="26" name="文本框 25">
            <a:extLst>
              <a:ext uri="{FF2B5EF4-FFF2-40B4-BE49-F238E27FC236}">
                <a16:creationId xmlns:a16="http://schemas.microsoft.com/office/drawing/2014/main" id="{E5AC4C9E-D9F7-4163-0303-B444A9C2D390}"/>
              </a:ext>
            </a:extLst>
          </p:cNvPr>
          <p:cNvSpPr txBox="1"/>
          <p:nvPr/>
        </p:nvSpPr>
        <p:spPr>
          <a:xfrm>
            <a:off x="9479676" y="2456900"/>
            <a:ext cx="559769" cy="215444"/>
          </a:xfrm>
          <a:prstGeom prst="rect">
            <a:avLst/>
          </a:prstGeom>
          <a:noFill/>
        </p:spPr>
        <p:txBody>
          <a:bodyPr wrap="none" rtlCol="0">
            <a:spAutoFit/>
          </a:bodyPr>
          <a:lstStyle/>
          <a:p>
            <a:r>
              <a:rPr kumimoji="1" lang="en-US" altLang="zh-CN" sz="800" dirty="0">
                <a:solidFill>
                  <a:srgbClr val="FF0000"/>
                </a:solidFill>
              </a:rPr>
              <a:t>4044.53</a:t>
            </a:r>
            <a:endParaRPr kumimoji="1" lang="zh-CN" altLang="en-US" sz="800" dirty="0">
              <a:solidFill>
                <a:srgbClr val="FF0000"/>
              </a:solidFill>
            </a:endParaRPr>
          </a:p>
        </p:txBody>
      </p:sp>
      <p:sp>
        <p:nvSpPr>
          <p:cNvPr id="27" name="文本框 26">
            <a:extLst>
              <a:ext uri="{FF2B5EF4-FFF2-40B4-BE49-F238E27FC236}">
                <a16:creationId xmlns:a16="http://schemas.microsoft.com/office/drawing/2014/main" id="{A243EEB4-E431-2F52-86CD-4BCBBC8B0A7C}"/>
              </a:ext>
            </a:extLst>
          </p:cNvPr>
          <p:cNvSpPr txBox="1"/>
          <p:nvPr/>
        </p:nvSpPr>
        <p:spPr>
          <a:xfrm>
            <a:off x="9479676" y="2032442"/>
            <a:ext cx="559769" cy="215444"/>
          </a:xfrm>
          <a:prstGeom prst="rect">
            <a:avLst/>
          </a:prstGeom>
          <a:noFill/>
        </p:spPr>
        <p:txBody>
          <a:bodyPr wrap="none" rtlCol="0">
            <a:spAutoFit/>
          </a:bodyPr>
          <a:lstStyle/>
          <a:p>
            <a:r>
              <a:rPr kumimoji="1" lang="en-US" altLang="zh-CN" sz="800" dirty="0">
                <a:solidFill>
                  <a:srgbClr val="FF0000"/>
                </a:solidFill>
              </a:rPr>
              <a:t>4708.29</a:t>
            </a:r>
            <a:endParaRPr kumimoji="1" lang="zh-CN" altLang="en-US" sz="800" dirty="0">
              <a:solidFill>
                <a:srgbClr val="FF0000"/>
              </a:solidFill>
            </a:endParaRPr>
          </a:p>
        </p:txBody>
      </p:sp>
    </p:spTree>
    <p:extLst>
      <p:ext uri="{BB962C8B-B14F-4D97-AF65-F5344CB8AC3E}">
        <p14:creationId xmlns:p14="http://schemas.microsoft.com/office/powerpoint/2010/main" val="2040371299"/>
      </p:ext>
    </p:extLst>
  </p:cSld>
  <p:clrMapOvr>
    <a:masterClrMapping/>
  </p:clrMapOvr>
  <p:transition>
    <p:dissolv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E8D4026B-A7A1-D541-4BBE-5024D1EC3736}"/>
              </a:ext>
            </a:extLst>
          </p:cNvPr>
          <p:cNvSpPr>
            <a:spLocks noGrp="1"/>
          </p:cNvSpPr>
          <p:nvPr>
            <p:ph type="title"/>
          </p:nvPr>
        </p:nvSpPr>
        <p:spPr/>
        <p:txBody>
          <a:bodyPr/>
          <a:lstStyle/>
          <a:p>
            <a:r>
              <a:rPr lang="en-US" altLang="zh-CN" dirty="0"/>
              <a:t>Simulation</a:t>
            </a:r>
            <a:r>
              <a:rPr lang="zh-CN" altLang="en-US" dirty="0"/>
              <a:t> </a:t>
            </a:r>
            <a:r>
              <a:rPr lang="en-US" altLang="zh-CN" dirty="0"/>
              <a:t>results</a:t>
            </a:r>
            <a:r>
              <a:rPr lang="zh-CN" altLang="en-US" dirty="0"/>
              <a:t> </a:t>
            </a:r>
            <a:r>
              <a:rPr lang="en-US" altLang="zh-CN" dirty="0"/>
              <a:t>with</a:t>
            </a:r>
            <a:r>
              <a:rPr lang="zh-CN" altLang="en-US" dirty="0"/>
              <a:t> </a:t>
            </a:r>
            <a:r>
              <a:rPr lang="en-US" altLang="zh-CN" dirty="0" err="1"/>
              <a:t>GoogleNet</a:t>
            </a:r>
            <a:endParaRPr lang="zh-CN" altLang="en-US" dirty="0"/>
          </a:p>
        </p:txBody>
      </p:sp>
      <p:pic>
        <p:nvPicPr>
          <p:cNvPr id="4" name="Google Shape;64;p1" descr="徽标&#10;&#10;描述已自动生成">
            <a:extLst>
              <a:ext uri="{FF2B5EF4-FFF2-40B4-BE49-F238E27FC236}">
                <a16:creationId xmlns:a16="http://schemas.microsoft.com/office/drawing/2014/main" id="{F08F94F3-4DF0-3EF8-2AD1-11FE527C0E39}"/>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sp>
        <p:nvSpPr>
          <p:cNvPr id="8" name="文本框 7">
            <a:extLst>
              <a:ext uri="{FF2B5EF4-FFF2-40B4-BE49-F238E27FC236}">
                <a16:creationId xmlns:a16="http://schemas.microsoft.com/office/drawing/2014/main" id="{EC0F9DA2-0120-3C16-FF9B-8DD66B794861}"/>
              </a:ext>
            </a:extLst>
          </p:cNvPr>
          <p:cNvSpPr txBox="1"/>
          <p:nvPr/>
        </p:nvSpPr>
        <p:spPr>
          <a:xfrm>
            <a:off x="743564" y="1202191"/>
            <a:ext cx="9181424" cy="646331"/>
          </a:xfrm>
          <a:prstGeom prst="rect">
            <a:avLst/>
          </a:prstGeom>
          <a:noFill/>
        </p:spPr>
        <p:txBody>
          <a:bodyPr wrap="none" rtlCol="0">
            <a:spAutoFit/>
          </a:bodyPr>
          <a:lstStyle/>
          <a:p>
            <a:r>
              <a:rPr kumimoji="1" lang="en-US" altLang="zh-CN" dirty="0"/>
              <a:t>GPU</a:t>
            </a:r>
            <a:r>
              <a:rPr kumimoji="1" lang="zh-CN" altLang="en-US" dirty="0"/>
              <a:t> </a:t>
            </a:r>
            <a:r>
              <a:rPr kumimoji="1" lang="en-US" altLang="zh-CN" dirty="0"/>
              <a:t>calculation</a:t>
            </a:r>
            <a:r>
              <a:rPr kumimoji="1" lang="zh-CN" altLang="en-US" dirty="0"/>
              <a:t> </a:t>
            </a:r>
            <a:r>
              <a:rPr kumimoji="1" lang="en-US" altLang="zh-CN" dirty="0"/>
              <a:t>capacity(Theory)</a:t>
            </a:r>
          </a:p>
          <a:p>
            <a:r>
              <a:rPr lang="en-US" altLang="zh-CN" b="0" i="0" dirty="0">
                <a:solidFill>
                  <a:srgbClr val="0D0D0D"/>
                </a:solidFill>
                <a:effectLst/>
                <a:highlight>
                  <a:srgbClr val="FFFFFF"/>
                </a:highlight>
                <a:latin typeface="KaTeX_Main"/>
              </a:rPr>
              <a:t>Total MACs per second=CUDA cores</a:t>
            </a:r>
            <a:r>
              <a:rPr lang="zh-CN" altLang="en-US" b="0" i="0" dirty="0">
                <a:solidFill>
                  <a:srgbClr val="0D0D0D"/>
                </a:solidFill>
                <a:effectLst/>
                <a:highlight>
                  <a:srgbClr val="FFFFFF"/>
                </a:highlight>
                <a:latin typeface="KaTeX_Main"/>
              </a:rPr>
              <a:t> * </a:t>
            </a:r>
            <a:r>
              <a:rPr lang="en-US" altLang="zh-CN" b="0" i="0" dirty="0">
                <a:solidFill>
                  <a:srgbClr val="0D0D0D"/>
                </a:solidFill>
                <a:effectLst/>
                <a:highlight>
                  <a:srgbClr val="FFFFFF"/>
                </a:highlight>
                <a:latin typeface="KaTeX_Main"/>
              </a:rPr>
              <a:t>Frequency (Hz)</a:t>
            </a:r>
            <a:r>
              <a:rPr lang="zh-CN" altLang="en-US" b="0" i="0" dirty="0">
                <a:solidFill>
                  <a:srgbClr val="0D0D0D"/>
                </a:solidFill>
                <a:effectLst/>
                <a:highlight>
                  <a:srgbClr val="FFFFFF"/>
                </a:highlight>
                <a:latin typeface="KaTeX_Main"/>
              </a:rPr>
              <a:t>*</a:t>
            </a:r>
            <a:r>
              <a:rPr lang="en-US" altLang="zh-CN" b="0" i="0" dirty="0">
                <a:solidFill>
                  <a:srgbClr val="0D0D0D"/>
                </a:solidFill>
                <a:effectLst/>
                <a:highlight>
                  <a:srgbClr val="FFFFFF"/>
                </a:highlight>
                <a:latin typeface="KaTeX_Main"/>
              </a:rPr>
              <a:t>MACs per cycle per core</a:t>
            </a:r>
            <a:r>
              <a:rPr lang="zh-CN" altLang="en-US" b="0" i="0" dirty="0">
                <a:solidFill>
                  <a:srgbClr val="0D0D0D"/>
                </a:solidFill>
                <a:effectLst/>
                <a:highlight>
                  <a:srgbClr val="FFFFFF"/>
                </a:highlight>
                <a:latin typeface="KaTeX_Main"/>
              </a:rPr>
              <a:t> * </a:t>
            </a:r>
            <a:r>
              <a:rPr lang="en-US" altLang="zh-CN" b="0" i="0" dirty="0">
                <a:solidFill>
                  <a:srgbClr val="0D0D0D"/>
                </a:solidFill>
                <a:effectLst/>
                <a:highlight>
                  <a:srgbClr val="FFFFFF"/>
                </a:highlight>
                <a:latin typeface="KaTeX_Main"/>
              </a:rPr>
              <a:t>GPU</a:t>
            </a:r>
            <a:r>
              <a:rPr lang="zh-CN" altLang="en-US" b="0" i="0" dirty="0">
                <a:solidFill>
                  <a:srgbClr val="0D0D0D"/>
                </a:solidFill>
                <a:effectLst/>
                <a:highlight>
                  <a:srgbClr val="FFFFFF"/>
                </a:highlight>
                <a:latin typeface="KaTeX_Main"/>
              </a:rPr>
              <a:t> </a:t>
            </a:r>
            <a:r>
              <a:rPr lang="en-US" altLang="zh-CN" b="0" i="0" dirty="0">
                <a:solidFill>
                  <a:srgbClr val="0D0D0D"/>
                </a:solidFill>
                <a:effectLst/>
                <a:highlight>
                  <a:srgbClr val="FFFFFF"/>
                </a:highlight>
                <a:latin typeface="KaTeX_Main"/>
              </a:rPr>
              <a:t>Utilization</a:t>
            </a:r>
            <a:endParaRPr kumimoji="1" lang="zh-CN" altLang="en-US" dirty="0"/>
          </a:p>
        </p:txBody>
      </p:sp>
      <p:sp>
        <p:nvSpPr>
          <p:cNvPr id="13" name="文本框 12">
            <a:extLst>
              <a:ext uri="{FF2B5EF4-FFF2-40B4-BE49-F238E27FC236}">
                <a16:creationId xmlns:a16="http://schemas.microsoft.com/office/drawing/2014/main" id="{8C4194D4-ABC1-BDE2-91C8-1C9F3BEF715D}"/>
              </a:ext>
            </a:extLst>
          </p:cNvPr>
          <p:cNvSpPr txBox="1"/>
          <p:nvPr/>
        </p:nvSpPr>
        <p:spPr>
          <a:xfrm>
            <a:off x="743564" y="1848522"/>
            <a:ext cx="4046557" cy="923330"/>
          </a:xfrm>
          <a:prstGeom prst="rect">
            <a:avLst/>
          </a:prstGeom>
          <a:noFill/>
        </p:spPr>
        <p:txBody>
          <a:bodyPr wrap="none" rtlCol="0">
            <a:spAutoFit/>
          </a:bodyPr>
          <a:lstStyle/>
          <a:p>
            <a:r>
              <a:rPr lang="en-US" altLang="zh-CN" b="0" i="0" dirty="0">
                <a:solidFill>
                  <a:srgbClr val="0D0D0D"/>
                </a:solidFill>
                <a:effectLst/>
                <a:highlight>
                  <a:srgbClr val="FFFFFF"/>
                </a:highlight>
                <a:latin typeface="KaTeX_Main"/>
              </a:rPr>
              <a:t>Frequency (Hz)</a:t>
            </a:r>
            <a:r>
              <a:rPr lang="zh-CN" altLang="en-US" b="0" i="0" dirty="0">
                <a:solidFill>
                  <a:srgbClr val="0D0D0D"/>
                </a:solidFill>
                <a:effectLst/>
                <a:highlight>
                  <a:srgbClr val="FFFFFF"/>
                </a:highlight>
                <a:latin typeface="KaTeX_Main"/>
              </a:rPr>
              <a:t> </a:t>
            </a:r>
            <a:r>
              <a:rPr lang="en-US" altLang="zh-CN" b="0" i="0" dirty="0">
                <a:solidFill>
                  <a:srgbClr val="0D0D0D"/>
                </a:solidFill>
                <a:effectLst/>
                <a:highlight>
                  <a:srgbClr val="FFFFFF"/>
                </a:highlight>
                <a:latin typeface="KaTeX_Main"/>
              </a:rPr>
              <a:t>during</a:t>
            </a:r>
            <a:r>
              <a:rPr lang="zh-CN" altLang="en-US" b="0" i="0" dirty="0">
                <a:solidFill>
                  <a:srgbClr val="0D0D0D"/>
                </a:solidFill>
                <a:effectLst/>
                <a:highlight>
                  <a:srgbClr val="FFFFFF"/>
                </a:highlight>
                <a:latin typeface="KaTeX_Main"/>
              </a:rPr>
              <a:t> </a:t>
            </a:r>
            <a:r>
              <a:rPr lang="en-US" altLang="zh-CN" b="0" i="0" dirty="0">
                <a:solidFill>
                  <a:srgbClr val="0D0D0D"/>
                </a:solidFill>
                <a:effectLst/>
                <a:highlight>
                  <a:srgbClr val="FFFFFF"/>
                </a:highlight>
                <a:latin typeface="KaTeX_Main"/>
              </a:rPr>
              <a:t>training:</a:t>
            </a:r>
            <a:r>
              <a:rPr lang="zh-CN" altLang="en-US" b="0" i="0" dirty="0">
                <a:solidFill>
                  <a:srgbClr val="0D0D0D"/>
                </a:solidFill>
                <a:effectLst/>
                <a:highlight>
                  <a:srgbClr val="FFFFFF"/>
                </a:highlight>
                <a:latin typeface="KaTeX_Main"/>
              </a:rPr>
              <a:t> </a:t>
            </a:r>
            <a:r>
              <a:rPr lang="en-US" altLang="zh-CN" b="0" i="0" dirty="0">
                <a:solidFill>
                  <a:srgbClr val="0D0D0D"/>
                </a:solidFill>
                <a:effectLst/>
                <a:highlight>
                  <a:srgbClr val="FFFFFF"/>
                </a:highlight>
                <a:latin typeface="KaTeX_Main"/>
              </a:rPr>
              <a:t>2700MH</a:t>
            </a:r>
            <a:r>
              <a:rPr lang="en-US" altLang="zh-CN" dirty="0">
                <a:solidFill>
                  <a:srgbClr val="0D0D0D"/>
                </a:solidFill>
                <a:highlight>
                  <a:srgbClr val="FFFFFF"/>
                </a:highlight>
                <a:latin typeface="KaTeX_Main"/>
              </a:rPr>
              <a:t>z</a:t>
            </a:r>
          </a:p>
          <a:p>
            <a:r>
              <a:rPr kumimoji="1" lang="en-US" altLang="zh-CN" dirty="0">
                <a:solidFill>
                  <a:srgbClr val="0D0D0D"/>
                </a:solidFill>
                <a:highlight>
                  <a:srgbClr val="FFFFFF"/>
                </a:highlight>
                <a:latin typeface="KaTeX_Main"/>
              </a:rPr>
              <a:t>CUDA</a:t>
            </a:r>
            <a:r>
              <a:rPr kumimoji="1" lang="zh-CN" altLang="en-US" dirty="0">
                <a:solidFill>
                  <a:srgbClr val="0D0D0D"/>
                </a:solidFill>
                <a:highlight>
                  <a:srgbClr val="FFFFFF"/>
                </a:highlight>
                <a:latin typeface="KaTeX_Main"/>
              </a:rPr>
              <a:t> </a:t>
            </a:r>
            <a:r>
              <a:rPr kumimoji="1" lang="en-US" altLang="zh-CN" dirty="0">
                <a:solidFill>
                  <a:srgbClr val="0D0D0D"/>
                </a:solidFill>
                <a:highlight>
                  <a:srgbClr val="FFFFFF"/>
                </a:highlight>
                <a:latin typeface="KaTeX_Main"/>
              </a:rPr>
              <a:t>cores:</a:t>
            </a:r>
            <a:r>
              <a:rPr kumimoji="1" lang="zh-CN" altLang="en-US" dirty="0">
                <a:solidFill>
                  <a:srgbClr val="0D0D0D"/>
                </a:solidFill>
                <a:highlight>
                  <a:srgbClr val="FFFFFF"/>
                </a:highlight>
                <a:latin typeface="KaTeX_Main"/>
              </a:rPr>
              <a:t> </a:t>
            </a:r>
            <a:r>
              <a:rPr kumimoji="1" lang="en-US" altLang="zh-CN" dirty="0">
                <a:solidFill>
                  <a:srgbClr val="0D0D0D"/>
                </a:solidFill>
                <a:highlight>
                  <a:srgbClr val="FFFFFF"/>
                </a:highlight>
                <a:latin typeface="KaTeX_Main"/>
              </a:rPr>
              <a:t>16384(RTX4090)</a:t>
            </a:r>
          </a:p>
          <a:p>
            <a:r>
              <a:rPr lang="en-US" altLang="zh-CN" b="0" i="0" dirty="0">
                <a:solidFill>
                  <a:srgbClr val="0D0D0D"/>
                </a:solidFill>
                <a:effectLst/>
                <a:highlight>
                  <a:srgbClr val="FFFFFF"/>
                </a:highlight>
                <a:latin typeface="KaTeX_Main"/>
              </a:rPr>
              <a:t>GPU</a:t>
            </a:r>
            <a:r>
              <a:rPr lang="zh-CN" altLang="en-US" b="0" i="0" dirty="0">
                <a:solidFill>
                  <a:srgbClr val="0D0D0D"/>
                </a:solidFill>
                <a:effectLst/>
                <a:highlight>
                  <a:srgbClr val="FFFFFF"/>
                </a:highlight>
                <a:latin typeface="KaTeX_Main"/>
              </a:rPr>
              <a:t> </a:t>
            </a:r>
            <a:r>
              <a:rPr lang="en-US" altLang="zh-CN" b="0" i="0" dirty="0">
                <a:solidFill>
                  <a:srgbClr val="0D0D0D"/>
                </a:solidFill>
                <a:effectLst/>
                <a:highlight>
                  <a:srgbClr val="FFFFFF"/>
                </a:highlight>
                <a:latin typeface="KaTeX_Main"/>
              </a:rPr>
              <a:t>Utilization</a:t>
            </a:r>
            <a:r>
              <a:rPr kumimoji="1" lang="en-US" altLang="zh-CN" b="0" i="0" dirty="0">
                <a:solidFill>
                  <a:srgbClr val="0D0D0D"/>
                </a:solidFill>
                <a:effectLst/>
                <a:highlight>
                  <a:srgbClr val="FFFFFF"/>
                </a:highlight>
                <a:latin typeface="KaTeX_Main"/>
              </a:rPr>
              <a:t>:</a:t>
            </a:r>
            <a:r>
              <a:rPr kumimoji="1" lang="zh-CN" altLang="en-US" b="0" i="0" dirty="0">
                <a:solidFill>
                  <a:srgbClr val="0D0D0D"/>
                </a:solidFill>
                <a:effectLst/>
                <a:highlight>
                  <a:srgbClr val="FFFFFF"/>
                </a:highlight>
                <a:latin typeface="KaTeX_Main"/>
              </a:rPr>
              <a:t> </a:t>
            </a:r>
            <a:r>
              <a:rPr kumimoji="1" lang="en-US" altLang="zh-CN" b="0" i="0" dirty="0">
                <a:solidFill>
                  <a:srgbClr val="0D0D0D"/>
                </a:solidFill>
                <a:effectLst/>
                <a:highlight>
                  <a:srgbClr val="FFFFFF"/>
                </a:highlight>
                <a:latin typeface="KaTeX_Main"/>
              </a:rPr>
              <a:t>90%</a:t>
            </a:r>
            <a:endParaRPr kumimoji="1" lang="en-US" altLang="zh-CN" dirty="0">
              <a:solidFill>
                <a:srgbClr val="0D0D0D"/>
              </a:solidFill>
              <a:highlight>
                <a:srgbClr val="FFFFFF"/>
              </a:highlight>
              <a:latin typeface="KaTeX_Main"/>
            </a:endParaRPr>
          </a:p>
        </p:txBody>
      </p:sp>
      <p:sp>
        <p:nvSpPr>
          <p:cNvPr id="14" name="文本框 13">
            <a:extLst>
              <a:ext uri="{FF2B5EF4-FFF2-40B4-BE49-F238E27FC236}">
                <a16:creationId xmlns:a16="http://schemas.microsoft.com/office/drawing/2014/main" id="{5A098BE2-F8E1-B51F-AAAD-DB19671187B0}"/>
              </a:ext>
            </a:extLst>
          </p:cNvPr>
          <p:cNvSpPr txBox="1"/>
          <p:nvPr/>
        </p:nvSpPr>
        <p:spPr>
          <a:xfrm>
            <a:off x="743564" y="2949678"/>
            <a:ext cx="5405967" cy="369332"/>
          </a:xfrm>
          <a:prstGeom prst="rect">
            <a:avLst/>
          </a:prstGeom>
          <a:noFill/>
        </p:spPr>
        <p:txBody>
          <a:bodyPr wrap="none" rtlCol="0">
            <a:spAutoFit/>
          </a:bodyPr>
          <a:lstStyle/>
          <a:p>
            <a:r>
              <a:rPr kumimoji="1" lang="en-US" altLang="zh-CN" dirty="0"/>
              <a:t>Effective</a:t>
            </a:r>
            <a:r>
              <a:rPr kumimoji="1" lang="zh-CN" altLang="en-US" dirty="0"/>
              <a:t> </a:t>
            </a:r>
            <a:r>
              <a:rPr kumimoji="1" lang="en-US" altLang="zh-CN" dirty="0"/>
              <a:t>MACs</a:t>
            </a:r>
            <a:r>
              <a:rPr kumimoji="1" lang="zh-CN" altLang="en-US" dirty="0"/>
              <a:t> </a:t>
            </a:r>
            <a:r>
              <a:rPr kumimoji="1" lang="en-US" altLang="zh-CN" dirty="0"/>
              <a:t>per</a:t>
            </a:r>
            <a:r>
              <a:rPr kumimoji="1" lang="zh-CN" altLang="en-US" dirty="0"/>
              <a:t> </a:t>
            </a:r>
            <a:r>
              <a:rPr kumimoji="1" lang="en-US" altLang="zh-CN" dirty="0"/>
              <a:t>second:</a:t>
            </a:r>
            <a:r>
              <a:rPr kumimoji="1" lang="zh-CN" altLang="en-US" dirty="0"/>
              <a:t> </a:t>
            </a:r>
            <a:r>
              <a:rPr lang="en-US" altLang="zh-CN" b="0" i="0" dirty="0">
                <a:solidFill>
                  <a:srgbClr val="0D0D0D"/>
                </a:solidFill>
                <a:effectLst/>
                <a:highlight>
                  <a:srgbClr val="FFFFFF"/>
                </a:highlight>
                <a:latin typeface="KaTeX_Main"/>
              </a:rPr>
              <a:t>3.981</a:t>
            </a:r>
            <a:r>
              <a:rPr lang="zh-CN" altLang="en-US" b="0" i="0" dirty="0">
                <a:solidFill>
                  <a:srgbClr val="0D0D0D"/>
                </a:solidFill>
                <a:effectLst/>
                <a:highlight>
                  <a:srgbClr val="FFFFFF"/>
                </a:highlight>
                <a:latin typeface="KaTeX_Main"/>
              </a:rPr>
              <a:t>*</a:t>
            </a:r>
            <a:r>
              <a:rPr lang="en-US" altLang="zh-CN" b="0" i="0" dirty="0">
                <a:solidFill>
                  <a:srgbClr val="0D0D0D"/>
                </a:solidFill>
                <a:effectLst/>
                <a:highlight>
                  <a:srgbClr val="FFFFFF"/>
                </a:highlight>
                <a:latin typeface="KaTeX_Main"/>
              </a:rPr>
              <a:t>10e12 per second</a:t>
            </a:r>
            <a:endParaRPr kumimoji="1" lang="zh-CN" altLang="en-US" dirty="0"/>
          </a:p>
        </p:txBody>
      </p:sp>
      <p:sp>
        <p:nvSpPr>
          <p:cNvPr id="16" name="文本框 15">
            <a:extLst>
              <a:ext uri="{FF2B5EF4-FFF2-40B4-BE49-F238E27FC236}">
                <a16:creationId xmlns:a16="http://schemas.microsoft.com/office/drawing/2014/main" id="{EBAE5C58-0D63-2CC6-75EA-5DF11B108289}"/>
              </a:ext>
            </a:extLst>
          </p:cNvPr>
          <p:cNvSpPr txBox="1"/>
          <p:nvPr/>
        </p:nvSpPr>
        <p:spPr>
          <a:xfrm>
            <a:off x="743564" y="3496836"/>
            <a:ext cx="3950762" cy="1200329"/>
          </a:xfrm>
          <a:prstGeom prst="rect">
            <a:avLst/>
          </a:prstGeom>
          <a:noFill/>
        </p:spPr>
        <p:txBody>
          <a:bodyPr wrap="none" rtlCol="0">
            <a:spAutoFit/>
          </a:bodyPr>
          <a:lstStyle/>
          <a:p>
            <a:r>
              <a:rPr kumimoji="1" lang="en-US" altLang="zh-CN" dirty="0" err="1"/>
              <a:t>FashionMNIST</a:t>
            </a:r>
            <a:r>
              <a:rPr kumimoji="1" lang="zh-CN" altLang="en-US" dirty="0"/>
              <a:t> </a:t>
            </a:r>
            <a:r>
              <a:rPr kumimoji="1" lang="en-US" altLang="zh-CN" dirty="0"/>
              <a:t>picture</a:t>
            </a:r>
            <a:r>
              <a:rPr kumimoji="1" lang="zh-CN" altLang="en-US" dirty="0"/>
              <a:t> </a:t>
            </a:r>
            <a:r>
              <a:rPr kumimoji="1" lang="en-US" altLang="zh-CN" dirty="0"/>
              <a:t>in</a:t>
            </a:r>
            <a:r>
              <a:rPr kumimoji="1" lang="zh-CN" altLang="en-US" dirty="0"/>
              <a:t> </a:t>
            </a:r>
            <a:r>
              <a:rPr kumimoji="1" lang="en-US" altLang="zh-CN" dirty="0" err="1"/>
              <a:t>GoogleNet</a:t>
            </a:r>
            <a:r>
              <a:rPr kumimoji="1" lang="en-US" altLang="zh-CN" dirty="0"/>
              <a:t>:</a:t>
            </a:r>
          </a:p>
          <a:p>
            <a:r>
              <a:rPr kumimoji="1" lang="en-US" altLang="zh-CN" dirty="0"/>
              <a:t>Model</a:t>
            </a:r>
            <a:r>
              <a:rPr kumimoji="1" lang="zh-CN" altLang="en-US" dirty="0"/>
              <a:t> </a:t>
            </a:r>
            <a:r>
              <a:rPr kumimoji="1" lang="en-US" altLang="zh-CN" dirty="0"/>
              <a:t>MACs:</a:t>
            </a:r>
            <a:r>
              <a:rPr kumimoji="1" lang="zh-CN" altLang="en-US" dirty="0"/>
              <a:t> </a:t>
            </a:r>
            <a:r>
              <a:rPr kumimoji="1" lang="en-US" altLang="zh-CN" dirty="0"/>
              <a:t>1.52</a:t>
            </a:r>
            <a:r>
              <a:rPr kumimoji="1" lang="zh-CN" altLang="en-US" dirty="0"/>
              <a:t>*</a:t>
            </a:r>
            <a:r>
              <a:rPr kumimoji="1" lang="en-US" altLang="zh-CN" dirty="0"/>
              <a:t>10e9</a:t>
            </a:r>
          </a:p>
          <a:p>
            <a:r>
              <a:rPr kumimoji="1" lang="en-US" altLang="zh-CN" dirty="0"/>
              <a:t>Train</a:t>
            </a:r>
            <a:r>
              <a:rPr kumimoji="1" lang="zh-CN" altLang="en-US" dirty="0"/>
              <a:t> </a:t>
            </a:r>
            <a:r>
              <a:rPr kumimoji="1" lang="en-US" altLang="zh-CN" dirty="0"/>
              <a:t>Dataset:</a:t>
            </a:r>
            <a:r>
              <a:rPr kumimoji="1" lang="zh-CN" altLang="en-US" dirty="0"/>
              <a:t> </a:t>
            </a:r>
            <a:r>
              <a:rPr kumimoji="1" lang="en-US" altLang="zh-CN" dirty="0"/>
              <a:t>60000</a:t>
            </a:r>
          </a:p>
          <a:p>
            <a:r>
              <a:rPr kumimoji="1" lang="en-US" altLang="zh-CN" dirty="0"/>
              <a:t>Total</a:t>
            </a:r>
            <a:r>
              <a:rPr kumimoji="1" lang="zh-CN" altLang="en-US" dirty="0"/>
              <a:t> </a:t>
            </a:r>
            <a:r>
              <a:rPr kumimoji="1" lang="en-US" altLang="zh-CN" dirty="0"/>
              <a:t>MACs:</a:t>
            </a:r>
            <a:r>
              <a:rPr kumimoji="1" lang="zh-CN" altLang="en-US" dirty="0"/>
              <a:t> </a:t>
            </a:r>
            <a:r>
              <a:rPr kumimoji="1" lang="en-US" altLang="zh-CN" dirty="0"/>
              <a:t>9.12</a:t>
            </a:r>
            <a:r>
              <a:rPr kumimoji="1" lang="zh-CN" altLang="en-US" dirty="0"/>
              <a:t>*</a:t>
            </a:r>
            <a:r>
              <a:rPr kumimoji="1" lang="en-US" altLang="zh-CN" dirty="0"/>
              <a:t>10e13</a:t>
            </a:r>
            <a:endParaRPr kumimoji="1" lang="zh-CN" altLang="en-US" dirty="0"/>
          </a:p>
        </p:txBody>
      </p:sp>
      <p:sp>
        <p:nvSpPr>
          <p:cNvPr id="18" name="文本框 17">
            <a:extLst>
              <a:ext uri="{FF2B5EF4-FFF2-40B4-BE49-F238E27FC236}">
                <a16:creationId xmlns:a16="http://schemas.microsoft.com/office/drawing/2014/main" id="{1AC3CEEA-D5F1-C93F-3864-05991635AC0C}"/>
              </a:ext>
            </a:extLst>
          </p:cNvPr>
          <p:cNvSpPr txBox="1"/>
          <p:nvPr/>
        </p:nvSpPr>
        <p:spPr>
          <a:xfrm>
            <a:off x="669924" y="4995352"/>
            <a:ext cx="5925789" cy="646331"/>
          </a:xfrm>
          <a:prstGeom prst="rect">
            <a:avLst/>
          </a:prstGeom>
          <a:noFill/>
        </p:spPr>
        <p:txBody>
          <a:bodyPr wrap="none" rtlCol="0">
            <a:spAutoFit/>
          </a:bodyPr>
          <a:lstStyle/>
          <a:p>
            <a:r>
              <a:rPr kumimoji="1" lang="en-US" altLang="zh-CN" dirty="0"/>
              <a:t>Total</a:t>
            </a:r>
            <a:r>
              <a:rPr kumimoji="1" lang="zh-CN" altLang="en-US" dirty="0"/>
              <a:t> </a:t>
            </a:r>
            <a:r>
              <a:rPr kumimoji="1" lang="en-US" altLang="zh-CN" dirty="0"/>
              <a:t>forward</a:t>
            </a:r>
            <a:r>
              <a:rPr kumimoji="1" lang="zh-CN" altLang="en-US" dirty="0"/>
              <a:t> </a:t>
            </a:r>
            <a:r>
              <a:rPr kumimoji="1" lang="en-US" altLang="zh-CN" dirty="0"/>
              <a:t>time(Theory):</a:t>
            </a:r>
          </a:p>
          <a:p>
            <a:r>
              <a:rPr kumimoji="1" lang="en-US" altLang="zh-CN" dirty="0"/>
              <a:t>Time</a:t>
            </a:r>
            <a:r>
              <a:rPr kumimoji="1" lang="zh-CN" altLang="en-US" dirty="0"/>
              <a:t> </a:t>
            </a:r>
            <a:r>
              <a:rPr kumimoji="1" lang="en-US" altLang="zh-CN" dirty="0"/>
              <a:t>=</a:t>
            </a:r>
            <a:r>
              <a:rPr kumimoji="1" lang="zh-CN" altLang="en-US" dirty="0"/>
              <a:t> </a:t>
            </a:r>
            <a:r>
              <a:rPr kumimoji="1" lang="en-US" altLang="zh-CN" dirty="0"/>
              <a:t>Total</a:t>
            </a:r>
            <a:r>
              <a:rPr kumimoji="1" lang="zh-CN" altLang="en-US" dirty="0"/>
              <a:t> </a:t>
            </a:r>
            <a:r>
              <a:rPr kumimoji="1" lang="en-US" altLang="zh-CN" dirty="0"/>
              <a:t>MACs</a:t>
            </a:r>
            <a:r>
              <a:rPr kumimoji="1" lang="zh-CN" altLang="en-US" dirty="0"/>
              <a:t> </a:t>
            </a:r>
            <a:r>
              <a:rPr kumimoji="1" lang="en-US" altLang="zh-CN" dirty="0"/>
              <a:t>/</a:t>
            </a:r>
            <a:r>
              <a:rPr kumimoji="1" lang="zh-CN" altLang="en-US" dirty="0"/>
              <a:t> </a:t>
            </a:r>
            <a:r>
              <a:rPr kumimoji="1" lang="en-US" altLang="zh-CN" dirty="0"/>
              <a:t>Effective</a:t>
            </a:r>
            <a:r>
              <a:rPr kumimoji="1" lang="zh-CN" altLang="en-US" dirty="0"/>
              <a:t> </a:t>
            </a:r>
            <a:r>
              <a:rPr kumimoji="1" lang="en-US" altLang="zh-CN" dirty="0"/>
              <a:t>MACs</a:t>
            </a:r>
            <a:r>
              <a:rPr kumimoji="1" lang="zh-CN" altLang="en-US" dirty="0"/>
              <a:t> </a:t>
            </a:r>
            <a:r>
              <a:rPr kumimoji="1" lang="en-US" altLang="zh-CN" dirty="0"/>
              <a:t>per</a:t>
            </a:r>
            <a:r>
              <a:rPr kumimoji="1" lang="zh-CN" altLang="en-US" dirty="0"/>
              <a:t> </a:t>
            </a:r>
            <a:r>
              <a:rPr kumimoji="1" lang="en-US" altLang="zh-CN" dirty="0"/>
              <a:t>second</a:t>
            </a:r>
            <a:r>
              <a:rPr kumimoji="1" lang="zh-CN" altLang="en-US" dirty="0"/>
              <a:t> </a:t>
            </a:r>
            <a:r>
              <a:rPr kumimoji="1" lang="en-US" altLang="zh-CN" dirty="0"/>
              <a:t>=</a:t>
            </a:r>
            <a:r>
              <a:rPr kumimoji="1" lang="zh-CN" altLang="en-US" dirty="0"/>
              <a:t> </a:t>
            </a:r>
            <a:r>
              <a:rPr kumimoji="1" lang="en-US" altLang="zh-CN" dirty="0"/>
              <a:t>2.29s</a:t>
            </a:r>
          </a:p>
        </p:txBody>
      </p:sp>
      <p:sp>
        <p:nvSpPr>
          <p:cNvPr id="19" name="文本框 18">
            <a:extLst>
              <a:ext uri="{FF2B5EF4-FFF2-40B4-BE49-F238E27FC236}">
                <a16:creationId xmlns:a16="http://schemas.microsoft.com/office/drawing/2014/main" id="{3D8A7553-E1E7-B77B-7C7A-0B9DB66C6F58}"/>
              </a:ext>
            </a:extLst>
          </p:cNvPr>
          <p:cNvSpPr txBox="1"/>
          <p:nvPr/>
        </p:nvSpPr>
        <p:spPr>
          <a:xfrm>
            <a:off x="739812" y="5824669"/>
            <a:ext cx="2027030" cy="369332"/>
          </a:xfrm>
          <a:prstGeom prst="rect">
            <a:avLst/>
          </a:prstGeom>
          <a:noFill/>
        </p:spPr>
        <p:txBody>
          <a:bodyPr wrap="none" rtlCol="0">
            <a:spAutoFit/>
          </a:bodyPr>
          <a:lstStyle/>
          <a:p>
            <a:r>
              <a:rPr kumimoji="1" lang="en-US" altLang="zh-CN" dirty="0"/>
              <a:t>Actual</a:t>
            </a:r>
            <a:r>
              <a:rPr kumimoji="1" lang="zh-CN" altLang="en-US" dirty="0"/>
              <a:t> </a:t>
            </a:r>
            <a:r>
              <a:rPr kumimoji="1" lang="en-US" altLang="zh-CN" dirty="0"/>
              <a:t>Value:</a:t>
            </a:r>
            <a:r>
              <a:rPr kumimoji="1" lang="zh-CN" altLang="en-US" dirty="0"/>
              <a:t> </a:t>
            </a:r>
            <a:r>
              <a:rPr kumimoji="1" lang="en-US" altLang="zh-CN" dirty="0"/>
              <a:t>9.8s</a:t>
            </a:r>
            <a:endParaRPr kumimoji="1" lang="zh-CN" altLang="en-US" dirty="0"/>
          </a:p>
        </p:txBody>
      </p:sp>
      <p:pic>
        <p:nvPicPr>
          <p:cNvPr id="20" name="图片 19">
            <a:extLst>
              <a:ext uri="{FF2B5EF4-FFF2-40B4-BE49-F238E27FC236}">
                <a16:creationId xmlns:a16="http://schemas.microsoft.com/office/drawing/2014/main" id="{C475221A-7277-B628-FA2D-1A02EADB051D}"/>
              </a:ext>
            </a:extLst>
          </p:cNvPr>
          <p:cNvPicPr>
            <a:picLocks noChangeAspect="1"/>
          </p:cNvPicPr>
          <p:nvPr/>
        </p:nvPicPr>
        <p:blipFill>
          <a:blip r:embed="rId4"/>
          <a:stretch>
            <a:fillRect/>
          </a:stretch>
        </p:blipFill>
        <p:spPr>
          <a:xfrm>
            <a:off x="6807616" y="4011073"/>
            <a:ext cx="5029875" cy="2498002"/>
          </a:xfrm>
          <a:prstGeom prst="rect">
            <a:avLst/>
          </a:prstGeom>
        </p:spPr>
      </p:pic>
      <p:sp>
        <p:nvSpPr>
          <p:cNvPr id="21" name="矩形 20">
            <a:extLst>
              <a:ext uri="{FF2B5EF4-FFF2-40B4-BE49-F238E27FC236}">
                <a16:creationId xmlns:a16="http://schemas.microsoft.com/office/drawing/2014/main" id="{5C722352-D72F-A668-FF11-8DD185CCA8D3}"/>
              </a:ext>
            </a:extLst>
          </p:cNvPr>
          <p:cNvSpPr/>
          <p:nvPr/>
        </p:nvSpPr>
        <p:spPr>
          <a:xfrm>
            <a:off x="8023123" y="4995352"/>
            <a:ext cx="324464" cy="21574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3238659622"/>
      </p:ext>
    </p:extLst>
  </p:cSld>
  <p:clrMapOvr>
    <a:masterClrMapping/>
  </p:clrMapOvr>
  <p:transition>
    <p:dissolv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E8D4026B-A7A1-D541-4BBE-5024D1EC3736}"/>
              </a:ext>
            </a:extLst>
          </p:cNvPr>
          <p:cNvSpPr>
            <a:spLocks noGrp="1"/>
          </p:cNvSpPr>
          <p:nvPr>
            <p:ph type="title"/>
          </p:nvPr>
        </p:nvSpPr>
        <p:spPr/>
        <p:txBody>
          <a:bodyPr/>
          <a:lstStyle/>
          <a:p>
            <a:r>
              <a:rPr lang="en-US" altLang="zh-CN" dirty="0"/>
              <a:t>Simulation</a:t>
            </a:r>
            <a:r>
              <a:rPr lang="zh-CN" altLang="en-US" dirty="0"/>
              <a:t> </a:t>
            </a:r>
            <a:r>
              <a:rPr lang="en-US" altLang="zh-CN" dirty="0"/>
              <a:t>results</a:t>
            </a:r>
            <a:r>
              <a:rPr lang="zh-CN" altLang="en-US" dirty="0"/>
              <a:t> </a:t>
            </a:r>
            <a:r>
              <a:rPr lang="en-US" altLang="zh-CN" dirty="0"/>
              <a:t>with All</a:t>
            </a:r>
            <a:endParaRPr lang="zh-CN" altLang="en-US" dirty="0"/>
          </a:p>
        </p:txBody>
      </p:sp>
      <p:pic>
        <p:nvPicPr>
          <p:cNvPr id="4" name="Google Shape;64;p1" descr="徽标&#10;&#10;描述已自动生成">
            <a:extLst>
              <a:ext uri="{FF2B5EF4-FFF2-40B4-BE49-F238E27FC236}">
                <a16:creationId xmlns:a16="http://schemas.microsoft.com/office/drawing/2014/main" id="{F08F94F3-4DF0-3EF8-2AD1-11FE527C0E39}"/>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pic>
        <p:nvPicPr>
          <p:cNvPr id="2" name="图片 1">
            <a:extLst>
              <a:ext uri="{FF2B5EF4-FFF2-40B4-BE49-F238E27FC236}">
                <a16:creationId xmlns:a16="http://schemas.microsoft.com/office/drawing/2014/main" id="{D8A086AC-DB60-73F0-B910-5EB74D500D25}"/>
              </a:ext>
            </a:extLst>
          </p:cNvPr>
          <p:cNvPicPr>
            <a:picLocks noChangeAspect="1"/>
          </p:cNvPicPr>
          <p:nvPr/>
        </p:nvPicPr>
        <p:blipFill>
          <a:blip r:embed="rId4"/>
          <a:stretch>
            <a:fillRect/>
          </a:stretch>
        </p:blipFill>
        <p:spPr>
          <a:xfrm>
            <a:off x="61" y="1248310"/>
            <a:ext cx="4084843" cy="2180690"/>
          </a:xfrm>
          <a:prstGeom prst="rect">
            <a:avLst/>
          </a:prstGeom>
        </p:spPr>
      </p:pic>
      <p:pic>
        <p:nvPicPr>
          <p:cNvPr id="5" name="图片 4">
            <a:extLst>
              <a:ext uri="{FF2B5EF4-FFF2-40B4-BE49-F238E27FC236}">
                <a16:creationId xmlns:a16="http://schemas.microsoft.com/office/drawing/2014/main" id="{62617859-0D01-248E-D118-EE8D296A8198}"/>
              </a:ext>
            </a:extLst>
          </p:cNvPr>
          <p:cNvPicPr>
            <a:picLocks noChangeAspect="1"/>
          </p:cNvPicPr>
          <p:nvPr/>
        </p:nvPicPr>
        <p:blipFill>
          <a:blip r:embed="rId5"/>
          <a:stretch>
            <a:fillRect/>
          </a:stretch>
        </p:blipFill>
        <p:spPr>
          <a:xfrm>
            <a:off x="61" y="3648610"/>
            <a:ext cx="4003454" cy="2137241"/>
          </a:xfrm>
          <a:prstGeom prst="rect">
            <a:avLst/>
          </a:prstGeom>
        </p:spPr>
      </p:pic>
      <p:pic>
        <p:nvPicPr>
          <p:cNvPr id="7" name="图片 6">
            <a:extLst>
              <a:ext uri="{FF2B5EF4-FFF2-40B4-BE49-F238E27FC236}">
                <a16:creationId xmlns:a16="http://schemas.microsoft.com/office/drawing/2014/main" id="{393DC83F-F60C-F582-8DF8-D1A36F24F95A}"/>
              </a:ext>
            </a:extLst>
          </p:cNvPr>
          <p:cNvPicPr>
            <a:picLocks noChangeAspect="1"/>
          </p:cNvPicPr>
          <p:nvPr/>
        </p:nvPicPr>
        <p:blipFill>
          <a:blip r:embed="rId6"/>
          <a:stretch>
            <a:fillRect/>
          </a:stretch>
        </p:blipFill>
        <p:spPr>
          <a:xfrm>
            <a:off x="4313089" y="1655251"/>
            <a:ext cx="3328063" cy="1771075"/>
          </a:xfrm>
          <a:prstGeom prst="rect">
            <a:avLst/>
          </a:prstGeom>
        </p:spPr>
      </p:pic>
      <p:pic>
        <p:nvPicPr>
          <p:cNvPr id="9" name="图片 8">
            <a:extLst>
              <a:ext uri="{FF2B5EF4-FFF2-40B4-BE49-F238E27FC236}">
                <a16:creationId xmlns:a16="http://schemas.microsoft.com/office/drawing/2014/main" id="{BB3D1B1A-E582-EA3B-F56D-073D63A096B2}"/>
              </a:ext>
            </a:extLst>
          </p:cNvPr>
          <p:cNvPicPr>
            <a:picLocks noChangeAspect="1"/>
          </p:cNvPicPr>
          <p:nvPr/>
        </p:nvPicPr>
        <p:blipFill>
          <a:blip r:embed="rId7"/>
          <a:stretch>
            <a:fillRect/>
          </a:stretch>
        </p:blipFill>
        <p:spPr>
          <a:xfrm>
            <a:off x="8137123" y="1655251"/>
            <a:ext cx="3328992" cy="1773749"/>
          </a:xfrm>
          <a:prstGeom prst="rect">
            <a:avLst/>
          </a:prstGeom>
        </p:spPr>
      </p:pic>
      <p:pic>
        <p:nvPicPr>
          <p:cNvPr id="10" name="图片 9">
            <a:extLst>
              <a:ext uri="{FF2B5EF4-FFF2-40B4-BE49-F238E27FC236}">
                <a16:creationId xmlns:a16="http://schemas.microsoft.com/office/drawing/2014/main" id="{B75A6990-02E6-ABA0-F5E5-B0039A38DB5E}"/>
              </a:ext>
            </a:extLst>
          </p:cNvPr>
          <p:cNvPicPr>
            <a:picLocks noChangeAspect="1"/>
          </p:cNvPicPr>
          <p:nvPr/>
        </p:nvPicPr>
        <p:blipFill>
          <a:blip r:embed="rId8"/>
          <a:stretch>
            <a:fillRect/>
          </a:stretch>
        </p:blipFill>
        <p:spPr>
          <a:xfrm>
            <a:off x="8137123" y="3847987"/>
            <a:ext cx="3323975" cy="1757504"/>
          </a:xfrm>
          <a:prstGeom prst="rect">
            <a:avLst/>
          </a:prstGeom>
        </p:spPr>
      </p:pic>
      <p:pic>
        <p:nvPicPr>
          <p:cNvPr id="11" name="图片 10">
            <a:extLst>
              <a:ext uri="{FF2B5EF4-FFF2-40B4-BE49-F238E27FC236}">
                <a16:creationId xmlns:a16="http://schemas.microsoft.com/office/drawing/2014/main" id="{049B6FBD-5FCB-976B-4B7D-F8BE93BE5A5C}"/>
              </a:ext>
            </a:extLst>
          </p:cNvPr>
          <p:cNvPicPr>
            <a:picLocks noChangeAspect="1"/>
          </p:cNvPicPr>
          <p:nvPr/>
        </p:nvPicPr>
        <p:blipFill>
          <a:blip r:embed="rId9"/>
          <a:stretch>
            <a:fillRect/>
          </a:stretch>
        </p:blipFill>
        <p:spPr>
          <a:xfrm>
            <a:off x="4313089" y="3834416"/>
            <a:ext cx="3323975" cy="1771075"/>
          </a:xfrm>
          <a:prstGeom prst="rect">
            <a:avLst/>
          </a:prstGeom>
        </p:spPr>
      </p:pic>
    </p:spTree>
    <p:extLst>
      <p:ext uri="{BB962C8B-B14F-4D97-AF65-F5344CB8AC3E}">
        <p14:creationId xmlns:p14="http://schemas.microsoft.com/office/powerpoint/2010/main" val="434160829"/>
      </p:ext>
    </p:extLst>
  </p:cSld>
  <p:clrMapOvr>
    <a:masterClrMapping/>
  </p:clrMapOvr>
  <p:transition>
    <p:dissolv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E8D4026B-A7A1-D541-4BBE-5024D1EC3736}"/>
              </a:ext>
            </a:extLst>
          </p:cNvPr>
          <p:cNvSpPr>
            <a:spLocks noGrp="1"/>
          </p:cNvSpPr>
          <p:nvPr>
            <p:ph type="title"/>
          </p:nvPr>
        </p:nvSpPr>
        <p:spPr>
          <a:xfrm>
            <a:off x="528410" y="-27213"/>
            <a:ext cx="10850563" cy="1028699"/>
          </a:xfrm>
        </p:spPr>
        <p:txBody>
          <a:bodyPr/>
          <a:lstStyle/>
          <a:p>
            <a:r>
              <a:rPr lang="en-US" altLang="zh-CN" dirty="0"/>
              <a:t>Simulation</a:t>
            </a:r>
            <a:r>
              <a:rPr lang="zh-CN" altLang="en-US" dirty="0"/>
              <a:t> </a:t>
            </a:r>
            <a:r>
              <a:rPr lang="en-US" altLang="zh-CN" dirty="0"/>
              <a:t>results</a:t>
            </a:r>
            <a:r>
              <a:rPr lang="zh-CN" altLang="en-US" dirty="0"/>
              <a:t> </a:t>
            </a:r>
            <a:r>
              <a:rPr lang="en-US" altLang="zh-CN" dirty="0"/>
              <a:t>with All</a:t>
            </a:r>
            <a:endParaRPr lang="zh-CN" altLang="en-US" dirty="0"/>
          </a:p>
        </p:txBody>
      </p:sp>
      <p:pic>
        <p:nvPicPr>
          <p:cNvPr id="4" name="Google Shape;64;p1" descr="徽标&#10;&#10;描述已自动生成">
            <a:extLst>
              <a:ext uri="{FF2B5EF4-FFF2-40B4-BE49-F238E27FC236}">
                <a16:creationId xmlns:a16="http://schemas.microsoft.com/office/drawing/2014/main" id="{F08F94F3-4DF0-3EF8-2AD1-11FE527C0E39}"/>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pic>
        <p:nvPicPr>
          <p:cNvPr id="2" name="图片 1">
            <a:extLst>
              <a:ext uri="{FF2B5EF4-FFF2-40B4-BE49-F238E27FC236}">
                <a16:creationId xmlns:a16="http://schemas.microsoft.com/office/drawing/2014/main" id="{8778433F-611C-15FF-859A-17E203A73364}"/>
              </a:ext>
            </a:extLst>
          </p:cNvPr>
          <p:cNvPicPr>
            <a:picLocks noChangeAspect="1"/>
          </p:cNvPicPr>
          <p:nvPr/>
        </p:nvPicPr>
        <p:blipFill>
          <a:blip r:embed="rId4"/>
          <a:stretch>
            <a:fillRect/>
          </a:stretch>
        </p:blipFill>
        <p:spPr>
          <a:xfrm>
            <a:off x="528410" y="1140893"/>
            <a:ext cx="4180114" cy="2523479"/>
          </a:xfrm>
          <a:prstGeom prst="rect">
            <a:avLst/>
          </a:prstGeom>
        </p:spPr>
      </p:pic>
      <p:pic>
        <p:nvPicPr>
          <p:cNvPr id="3" name="图片 2">
            <a:extLst>
              <a:ext uri="{FF2B5EF4-FFF2-40B4-BE49-F238E27FC236}">
                <a16:creationId xmlns:a16="http://schemas.microsoft.com/office/drawing/2014/main" id="{0265E20F-E30E-6C52-2923-7DA20ADED7F7}"/>
              </a:ext>
            </a:extLst>
          </p:cNvPr>
          <p:cNvPicPr>
            <a:picLocks noChangeAspect="1"/>
          </p:cNvPicPr>
          <p:nvPr/>
        </p:nvPicPr>
        <p:blipFill>
          <a:blip r:embed="rId5"/>
          <a:stretch>
            <a:fillRect/>
          </a:stretch>
        </p:blipFill>
        <p:spPr>
          <a:xfrm>
            <a:off x="528408" y="3803779"/>
            <a:ext cx="4180116" cy="2523480"/>
          </a:xfrm>
          <a:prstGeom prst="rect">
            <a:avLst/>
          </a:prstGeom>
        </p:spPr>
      </p:pic>
      <p:sp>
        <p:nvSpPr>
          <p:cNvPr id="5" name="文本框 4">
            <a:extLst>
              <a:ext uri="{FF2B5EF4-FFF2-40B4-BE49-F238E27FC236}">
                <a16:creationId xmlns:a16="http://schemas.microsoft.com/office/drawing/2014/main" id="{AE8CC414-8EA2-8B68-3D1B-B1210E9CDD24}"/>
              </a:ext>
            </a:extLst>
          </p:cNvPr>
          <p:cNvSpPr txBox="1"/>
          <p:nvPr/>
        </p:nvSpPr>
        <p:spPr>
          <a:xfrm>
            <a:off x="1201251" y="6466665"/>
            <a:ext cx="2834430" cy="276999"/>
          </a:xfrm>
          <a:prstGeom prst="rect">
            <a:avLst/>
          </a:prstGeom>
          <a:noFill/>
        </p:spPr>
        <p:txBody>
          <a:bodyPr wrap="none" rtlCol="0">
            <a:spAutoFit/>
          </a:bodyPr>
          <a:lstStyle/>
          <a:p>
            <a:r>
              <a:rPr kumimoji="1" lang="en-US" altLang="zh-CN" sz="1200" dirty="0"/>
              <a:t>Set all the VGG model as test datasets</a:t>
            </a:r>
            <a:endParaRPr kumimoji="1" lang="zh-CN" altLang="en-US" sz="1200" dirty="0"/>
          </a:p>
        </p:txBody>
      </p:sp>
      <p:pic>
        <p:nvPicPr>
          <p:cNvPr id="6" name="图片 5">
            <a:extLst>
              <a:ext uri="{FF2B5EF4-FFF2-40B4-BE49-F238E27FC236}">
                <a16:creationId xmlns:a16="http://schemas.microsoft.com/office/drawing/2014/main" id="{0AB1D64E-B693-6C90-A2A2-3C6F598A35B7}"/>
              </a:ext>
            </a:extLst>
          </p:cNvPr>
          <p:cNvPicPr>
            <a:picLocks noChangeAspect="1"/>
          </p:cNvPicPr>
          <p:nvPr/>
        </p:nvPicPr>
        <p:blipFill>
          <a:blip r:embed="rId6"/>
          <a:stretch>
            <a:fillRect/>
          </a:stretch>
        </p:blipFill>
        <p:spPr>
          <a:xfrm>
            <a:off x="6361494" y="1227786"/>
            <a:ext cx="4036177" cy="2436586"/>
          </a:xfrm>
          <a:prstGeom prst="rect">
            <a:avLst/>
          </a:prstGeom>
        </p:spPr>
      </p:pic>
      <p:pic>
        <p:nvPicPr>
          <p:cNvPr id="11" name="图片 10">
            <a:extLst>
              <a:ext uri="{FF2B5EF4-FFF2-40B4-BE49-F238E27FC236}">
                <a16:creationId xmlns:a16="http://schemas.microsoft.com/office/drawing/2014/main" id="{F1B2B507-DECD-1B3D-C816-D301122D7796}"/>
              </a:ext>
            </a:extLst>
          </p:cNvPr>
          <p:cNvPicPr>
            <a:picLocks noChangeAspect="1"/>
          </p:cNvPicPr>
          <p:nvPr/>
        </p:nvPicPr>
        <p:blipFill>
          <a:blip r:embed="rId7"/>
          <a:stretch>
            <a:fillRect/>
          </a:stretch>
        </p:blipFill>
        <p:spPr>
          <a:xfrm>
            <a:off x="6357258" y="3872767"/>
            <a:ext cx="3951558" cy="2385503"/>
          </a:xfrm>
          <a:prstGeom prst="rect">
            <a:avLst/>
          </a:prstGeom>
        </p:spPr>
      </p:pic>
      <p:sp>
        <p:nvSpPr>
          <p:cNvPr id="12" name="文本框 11">
            <a:extLst>
              <a:ext uri="{FF2B5EF4-FFF2-40B4-BE49-F238E27FC236}">
                <a16:creationId xmlns:a16="http://schemas.microsoft.com/office/drawing/2014/main" id="{A4431654-51FF-772E-26D9-1A928EC64159}"/>
              </a:ext>
            </a:extLst>
          </p:cNvPr>
          <p:cNvSpPr txBox="1"/>
          <p:nvPr/>
        </p:nvSpPr>
        <p:spPr>
          <a:xfrm>
            <a:off x="6215742" y="6414700"/>
            <a:ext cx="4712124" cy="276999"/>
          </a:xfrm>
          <a:prstGeom prst="rect">
            <a:avLst/>
          </a:prstGeom>
          <a:noFill/>
        </p:spPr>
        <p:txBody>
          <a:bodyPr wrap="none" rtlCol="0">
            <a:spAutoFit/>
          </a:bodyPr>
          <a:lstStyle/>
          <a:p>
            <a:r>
              <a:rPr kumimoji="1" lang="en-US" altLang="zh-CN" sz="1200" dirty="0"/>
              <a:t>Take one VGG model as train datasets and others as test datasets</a:t>
            </a:r>
            <a:endParaRPr kumimoji="1" lang="zh-CN" altLang="en-US" sz="1200" dirty="0"/>
          </a:p>
        </p:txBody>
      </p:sp>
    </p:spTree>
    <p:extLst>
      <p:ext uri="{BB962C8B-B14F-4D97-AF65-F5344CB8AC3E}">
        <p14:creationId xmlns:p14="http://schemas.microsoft.com/office/powerpoint/2010/main" val="994694246"/>
      </p:ext>
    </p:extLst>
  </p:cSld>
  <p:clrMapOvr>
    <a:masterClrMapping/>
  </p:clrMapOvr>
  <p:transition>
    <p:dissolv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E8D4026B-A7A1-D541-4BBE-5024D1EC3736}"/>
              </a:ext>
            </a:extLst>
          </p:cNvPr>
          <p:cNvSpPr>
            <a:spLocks noGrp="1"/>
          </p:cNvSpPr>
          <p:nvPr>
            <p:ph type="title"/>
          </p:nvPr>
        </p:nvSpPr>
        <p:spPr/>
        <p:txBody>
          <a:bodyPr/>
          <a:lstStyle/>
          <a:p>
            <a:r>
              <a:rPr lang="en-US" altLang="zh-CN" dirty="0"/>
              <a:t>Step1</a:t>
            </a:r>
            <a:endParaRPr lang="zh-CN" altLang="en-US" dirty="0"/>
          </a:p>
        </p:txBody>
      </p:sp>
      <p:sp>
        <p:nvSpPr>
          <p:cNvPr id="3" name="灯片编号占位符 2">
            <a:extLst>
              <a:ext uri="{FF2B5EF4-FFF2-40B4-BE49-F238E27FC236}">
                <a16:creationId xmlns:a16="http://schemas.microsoft.com/office/drawing/2014/main" id="{58D441BF-C6C1-1002-5DFF-76F5613DCCA7}"/>
              </a:ext>
            </a:extLst>
          </p:cNvPr>
          <p:cNvSpPr>
            <a:spLocks noGrp="1"/>
          </p:cNvSpPr>
          <p:nvPr>
            <p:ph type="sldNum" sz="quarter" idx="12"/>
          </p:nvPr>
        </p:nvSpPr>
        <p:spPr/>
        <p:txBody>
          <a:bodyPr/>
          <a:lstStyle/>
          <a:p>
            <a:fld id="{5DD3DB80-B894-403A-B48E-6FDC1A72010E}" type="slidenum">
              <a:rPr lang="zh-CN" altLang="en-US" smtClean="0"/>
              <a:t>4</a:t>
            </a:fld>
            <a:endParaRPr lang="zh-CN" altLang="en-US"/>
          </a:p>
        </p:txBody>
      </p:sp>
      <p:pic>
        <p:nvPicPr>
          <p:cNvPr id="4" name="Google Shape;64;p1" descr="徽标&#10;&#10;描述已自动生成">
            <a:extLst>
              <a:ext uri="{FF2B5EF4-FFF2-40B4-BE49-F238E27FC236}">
                <a16:creationId xmlns:a16="http://schemas.microsoft.com/office/drawing/2014/main" id="{F08F94F3-4DF0-3EF8-2AD1-11FE527C0E39}"/>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sp>
        <p:nvSpPr>
          <p:cNvPr id="5" name="文本框 4">
            <a:extLst>
              <a:ext uri="{FF2B5EF4-FFF2-40B4-BE49-F238E27FC236}">
                <a16:creationId xmlns:a16="http://schemas.microsoft.com/office/drawing/2014/main" id="{4D3677C1-B470-5EFE-B56C-7444CAE79BFB}"/>
              </a:ext>
            </a:extLst>
          </p:cNvPr>
          <p:cNvSpPr txBox="1"/>
          <p:nvPr/>
        </p:nvSpPr>
        <p:spPr>
          <a:xfrm>
            <a:off x="492124" y="6581000"/>
            <a:ext cx="3787776" cy="276999"/>
          </a:xfrm>
          <a:prstGeom prst="rect">
            <a:avLst/>
          </a:prstGeom>
          <a:noFill/>
        </p:spPr>
        <p:txBody>
          <a:bodyPr wrap="square">
            <a:spAutoFit/>
          </a:bodyPr>
          <a:lstStyle/>
          <a:p>
            <a:r>
              <a:rPr lang="zh-CN" altLang="en-US" sz="1200" dirty="0"/>
              <a:t>https://github.com/sovrasov/flops-counter.pytorch</a:t>
            </a:r>
          </a:p>
        </p:txBody>
      </p:sp>
      <p:graphicFrame>
        <p:nvGraphicFramePr>
          <p:cNvPr id="6" name="表格 5">
            <a:extLst>
              <a:ext uri="{FF2B5EF4-FFF2-40B4-BE49-F238E27FC236}">
                <a16:creationId xmlns:a16="http://schemas.microsoft.com/office/drawing/2014/main" id="{8251DBDA-7206-07F8-9E9E-1826EFB05526}"/>
              </a:ext>
            </a:extLst>
          </p:cNvPr>
          <p:cNvGraphicFramePr>
            <a:graphicFrameLocks noGrp="1"/>
          </p:cNvGraphicFramePr>
          <p:nvPr>
            <p:extLst>
              <p:ext uri="{D42A27DB-BD31-4B8C-83A1-F6EECF244321}">
                <p14:modId xmlns:p14="http://schemas.microsoft.com/office/powerpoint/2010/main" val="768969947"/>
              </p:ext>
            </p:extLst>
          </p:nvPr>
        </p:nvGraphicFramePr>
        <p:xfrm>
          <a:off x="1071262" y="2603342"/>
          <a:ext cx="10047885" cy="2595880"/>
        </p:xfrm>
        <a:graphic>
          <a:graphicData uri="http://schemas.openxmlformats.org/drawingml/2006/table">
            <a:tbl>
              <a:tblPr firstRow="1" bandRow="1">
                <a:tableStyleId>{93296810-A885-4BE3-A3E7-6D5BEEA58F35}</a:tableStyleId>
              </a:tblPr>
              <a:tblGrid>
                <a:gridCol w="3043006">
                  <a:extLst>
                    <a:ext uri="{9D8B030D-6E8A-4147-A177-3AD203B41FA5}">
                      <a16:colId xmlns:a16="http://schemas.microsoft.com/office/drawing/2014/main" val="1245913399"/>
                    </a:ext>
                  </a:extLst>
                </a:gridCol>
                <a:gridCol w="1294543">
                  <a:extLst>
                    <a:ext uri="{9D8B030D-6E8A-4147-A177-3AD203B41FA5}">
                      <a16:colId xmlns:a16="http://schemas.microsoft.com/office/drawing/2014/main" val="308431138"/>
                    </a:ext>
                  </a:extLst>
                </a:gridCol>
                <a:gridCol w="1921268">
                  <a:extLst>
                    <a:ext uri="{9D8B030D-6E8A-4147-A177-3AD203B41FA5}">
                      <a16:colId xmlns:a16="http://schemas.microsoft.com/office/drawing/2014/main" val="3786749325"/>
                    </a:ext>
                  </a:extLst>
                </a:gridCol>
                <a:gridCol w="1779491">
                  <a:extLst>
                    <a:ext uri="{9D8B030D-6E8A-4147-A177-3AD203B41FA5}">
                      <a16:colId xmlns:a16="http://schemas.microsoft.com/office/drawing/2014/main" val="3430785269"/>
                    </a:ext>
                  </a:extLst>
                </a:gridCol>
                <a:gridCol w="2009577">
                  <a:extLst>
                    <a:ext uri="{9D8B030D-6E8A-4147-A177-3AD203B41FA5}">
                      <a16:colId xmlns:a16="http://schemas.microsoft.com/office/drawing/2014/main" val="3461810617"/>
                    </a:ext>
                  </a:extLst>
                </a:gridCol>
              </a:tblGrid>
              <a:tr h="370840">
                <a:tc>
                  <a:txBody>
                    <a:bodyPr/>
                    <a:lstStyle/>
                    <a:p>
                      <a:pPr algn="ctr"/>
                      <a:endParaRPr lang="zh-CN" altLang="en-US" dirty="0"/>
                    </a:p>
                  </a:txBody>
                  <a:tcPr/>
                </a:tc>
                <a:tc>
                  <a:txBody>
                    <a:bodyPr/>
                    <a:lstStyle/>
                    <a:p>
                      <a:pPr algn="ctr"/>
                      <a:r>
                        <a:rPr lang="en-US" altLang="zh-CN" dirty="0" err="1"/>
                        <a:t>Alexnet</a:t>
                      </a:r>
                      <a:endParaRPr lang="zh-CN" altLang="en-US" dirty="0"/>
                    </a:p>
                  </a:txBody>
                  <a:tcPr/>
                </a:tc>
                <a:tc>
                  <a:txBody>
                    <a:bodyPr/>
                    <a:lstStyle/>
                    <a:p>
                      <a:pPr algn="ctr"/>
                      <a:r>
                        <a:rPr lang="en-US" altLang="zh-CN" dirty="0"/>
                        <a:t>VGG-11</a:t>
                      </a:r>
                      <a:endParaRPr lang="zh-CN" altLang="en-US" dirty="0"/>
                    </a:p>
                  </a:txBody>
                  <a:tcPr/>
                </a:tc>
                <a:tc>
                  <a:txBody>
                    <a:bodyPr/>
                    <a:lstStyle/>
                    <a:p>
                      <a:pPr algn="ctr"/>
                      <a:r>
                        <a:rPr lang="en-US" altLang="zh-CN" dirty="0"/>
                        <a:t>Resnet-18</a:t>
                      </a:r>
                      <a:endParaRPr lang="zh-CN" altLang="en-US" dirty="0"/>
                    </a:p>
                  </a:txBody>
                  <a:tcPr/>
                </a:tc>
                <a:tc>
                  <a:txBody>
                    <a:bodyPr/>
                    <a:lstStyle/>
                    <a:p>
                      <a:pPr algn="ctr"/>
                      <a:r>
                        <a:rPr lang="en-US" altLang="zh-CN" dirty="0" err="1"/>
                        <a:t>GoogLeNet</a:t>
                      </a:r>
                      <a:endParaRPr lang="zh-CN" altLang="en-US" dirty="0"/>
                    </a:p>
                  </a:txBody>
                  <a:tcPr/>
                </a:tc>
                <a:extLst>
                  <a:ext uri="{0D108BD9-81ED-4DB2-BD59-A6C34878D82A}">
                    <a16:rowId xmlns:a16="http://schemas.microsoft.com/office/drawing/2014/main" val="772620351"/>
                  </a:ext>
                </a:extLst>
              </a:tr>
              <a:tr h="370840">
                <a:tc>
                  <a:txBody>
                    <a:bodyPr/>
                    <a:lstStyle/>
                    <a:p>
                      <a:pPr algn="ctr"/>
                      <a:r>
                        <a:rPr kumimoji="1" lang="en-US" altLang="zh-CN" sz="1400" dirty="0"/>
                        <a:t>MACs</a:t>
                      </a:r>
                      <a:endParaRPr lang="zh-CN" altLang="en-US" sz="1400" dirty="0"/>
                    </a:p>
                  </a:txBody>
                  <a:tcPr/>
                </a:tc>
                <a:tc>
                  <a:txBody>
                    <a:bodyPr/>
                    <a:lstStyle/>
                    <a:p>
                      <a:pPr algn="ctr"/>
                      <a:r>
                        <a:rPr lang="en-US" altLang="zh-CN" sz="1400" b="0" i="0" kern="1200" dirty="0">
                          <a:solidFill>
                            <a:schemeClr val="dk1"/>
                          </a:solidFill>
                          <a:effectLst/>
                          <a:latin typeface="+mn-lt"/>
                          <a:ea typeface="+mn-ea"/>
                          <a:cs typeface="+mn-cs"/>
                        </a:rPr>
                        <a:t>940.95 M</a:t>
                      </a:r>
                      <a:endParaRPr lang="zh-CN" altLang="en-US" sz="1400" dirty="0"/>
                    </a:p>
                  </a:txBody>
                  <a:tcPr/>
                </a:tc>
                <a:tc>
                  <a:txBody>
                    <a:bodyPr/>
                    <a:lstStyle/>
                    <a:p>
                      <a:pPr algn="ctr"/>
                      <a:r>
                        <a:rPr lang="en-US" altLang="zh-CN" sz="1400" b="0" i="0" kern="1200" dirty="0">
                          <a:solidFill>
                            <a:schemeClr val="dk1"/>
                          </a:solidFill>
                          <a:effectLst/>
                          <a:latin typeface="+mn-lt"/>
                          <a:ea typeface="+mn-ea"/>
                          <a:cs typeface="+mn-cs"/>
                        </a:rPr>
                        <a:t>7.58 G</a:t>
                      </a:r>
                      <a:endParaRPr lang="zh-CN" altLang="en-US" sz="1400" dirty="0"/>
                    </a:p>
                  </a:txBody>
                  <a:tcPr/>
                </a:tc>
                <a:tc>
                  <a:txBody>
                    <a:bodyPr/>
                    <a:lstStyle/>
                    <a:p>
                      <a:pPr algn="ctr"/>
                      <a:r>
                        <a:rPr lang="en-US" altLang="zh-CN" sz="1400" b="0" i="0" kern="1200" dirty="0">
                          <a:solidFill>
                            <a:schemeClr val="dk1"/>
                          </a:solidFill>
                          <a:effectLst/>
                          <a:latin typeface="+mn-lt"/>
                          <a:ea typeface="+mn-ea"/>
                          <a:cs typeface="+mn-cs"/>
                        </a:rPr>
                        <a:t>1.75 G</a:t>
                      </a:r>
                      <a:endParaRPr lang="zh-CN" altLang="en-US" sz="1400" dirty="0"/>
                    </a:p>
                  </a:txBody>
                  <a:tcPr/>
                </a:tc>
                <a:tc>
                  <a:txBody>
                    <a:bodyPr/>
                    <a:lstStyle/>
                    <a:p>
                      <a:pPr marL="0" algn="ctr" defTabSz="913765" rtl="0" eaLnBrk="1" latinLnBrk="0" hangingPunct="1"/>
                      <a:r>
                        <a:rPr lang="en-US" altLang="zh-CN" sz="1400" b="0" i="0" kern="1200" dirty="0">
                          <a:solidFill>
                            <a:schemeClr val="dk1"/>
                          </a:solidFill>
                          <a:effectLst/>
                          <a:latin typeface="+mn-lt"/>
                          <a:ea typeface="+mn-ea"/>
                          <a:cs typeface="+mn-cs"/>
                        </a:rPr>
                        <a:t>1.52 G</a:t>
                      </a:r>
                      <a:endParaRPr lang="zh-CN" altLang="en-US" sz="1400" b="0" i="0" kern="1200" dirty="0">
                        <a:solidFill>
                          <a:schemeClr val="dk1"/>
                        </a:solidFill>
                        <a:effectLst/>
                        <a:latin typeface="+mn-lt"/>
                        <a:ea typeface="+mn-ea"/>
                        <a:cs typeface="+mn-cs"/>
                      </a:endParaRPr>
                    </a:p>
                  </a:txBody>
                  <a:tcPr/>
                </a:tc>
                <a:extLst>
                  <a:ext uri="{0D108BD9-81ED-4DB2-BD59-A6C34878D82A}">
                    <a16:rowId xmlns:a16="http://schemas.microsoft.com/office/drawing/2014/main" val="3582060663"/>
                  </a:ext>
                </a:extLst>
              </a:tr>
              <a:tr h="370840">
                <a:tc>
                  <a:txBody>
                    <a:bodyPr/>
                    <a:lstStyle/>
                    <a:p>
                      <a:pPr marL="0" marR="0" lvl="0" indent="0" algn="ctr" defTabSz="913765" rtl="0" eaLnBrk="1" fontAlgn="auto" latinLnBrk="0" hangingPunct="1">
                        <a:lnSpc>
                          <a:spcPct val="100000"/>
                        </a:lnSpc>
                        <a:spcBef>
                          <a:spcPts val="0"/>
                        </a:spcBef>
                        <a:spcAft>
                          <a:spcPts val="0"/>
                        </a:spcAft>
                        <a:buClrTx/>
                        <a:buSzTx/>
                        <a:buFontTx/>
                        <a:buNone/>
                        <a:tabLst/>
                        <a:defRPr/>
                      </a:pPr>
                      <a:r>
                        <a:rPr kumimoji="1" lang="en-US" altLang="zh-CN" sz="1400" dirty="0"/>
                        <a:t>Number of Parameters</a:t>
                      </a:r>
                    </a:p>
                  </a:txBody>
                  <a:tcPr/>
                </a:tc>
                <a:tc>
                  <a:txBody>
                    <a:bodyPr/>
                    <a:lstStyle/>
                    <a:p>
                      <a:pPr algn="ctr"/>
                      <a:r>
                        <a:rPr lang="en-US" altLang="zh-CN" sz="1400" b="0" i="0" kern="1200" dirty="0">
                          <a:solidFill>
                            <a:schemeClr val="dk1"/>
                          </a:solidFill>
                          <a:effectLst/>
                          <a:latin typeface="+mn-lt"/>
                          <a:ea typeface="+mn-ea"/>
                          <a:cs typeface="+mn-cs"/>
                        </a:rPr>
                        <a:t>46.76 M </a:t>
                      </a:r>
                      <a:endParaRPr lang="zh-CN" altLang="en-US" sz="1400" dirty="0"/>
                    </a:p>
                  </a:txBody>
                  <a:tcPr/>
                </a:tc>
                <a:tc>
                  <a:txBody>
                    <a:bodyPr/>
                    <a:lstStyle/>
                    <a:p>
                      <a:pPr algn="ctr"/>
                      <a:r>
                        <a:rPr lang="en-US" altLang="zh-CN" sz="1400" b="0" i="0" kern="1200" dirty="0">
                          <a:solidFill>
                            <a:schemeClr val="dk1"/>
                          </a:solidFill>
                          <a:effectLst/>
                          <a:latin typeface="+mn-lt"/>
                          <a:ea typeface="+mn-ea"/>
                          <a:cs typeface="+mn-cs"/>
                        </a:rPr>
                        <a:t>128.81 M</a:t>
                      </a:r>
                      <a:endParaRPr lang="zh-CN" altLang="en-US" sz="1400" dirty="0"/>
                    </a:p>
                  </a:txBody>
                  <a:tcPr/>
                </a:tc>
                <a:tc>
                  <a:txBody>
                    <a:bodyPr/>
                    <a:lstStyle/>
                    <a:p>
                      <a:pPr algn="ctr"/>
                      <a:r>
                        <a:rPr lang="en-US" altLang="zh-CN" sz="1400" b="0" i="0" kern="1200" dirty="0">
                          <a:solidFill>
                            <a:schemeClr val="dk1"/>
                          </a:solidFill>
                          <a:effectLst/>
                          <a:latin typeface="+mn-lt"/>
                          <a:ea typeface="+mn-ea"/>
                          <a:cs typeface="+mn-cs"/>
                        </a:rPr>
                        <a:t>11.18 M</a:t>
                      </a:r>
                      <a:endParaRPr lang="zh-CN" altLang="en-US" sz="1400" dirty="0"/>
                    </a:p>
                  </a:txBody>
                  <a:tcPr/>
                </a:tc>
                <a:tc>
                  <a:txBody>
                    <a:bodyPr/>
                    <a:lstStyle/>
                    <a:p>
                      <a:pPr marL="0" algn="ctr" defTabSz="913765" rtl="0" eaLnBrk="1" latinLnBrk="0" hangingPunct="1"/>
                      <a:r>
                        <a:rPr lang="en-US" altLang="zh-CN" sz="1400" b="0" i="0" kern="1200" dirty="0">
                          <a:solidFill>
                            <a:schemeClr val="dk1"/>
                          </a:solidFill>
                          <a:effectLst/>
                          <a:latin typeface="+mn-lt"/>
                          <a:ea typeface="+mn-ea"/>
                          <a:cs typeface="+mn-cs"/>
                        </a:rPr>
                        <a:t>5.98 M</a:t>
                      </a:r>
                      <a:endParaRPr lang="zh-CN" altLang="en-US" sz="1400" b="0" i="0" kern="1200" dirty="0">
                        <a:solidFill>
                          <a:schemeClr val="dk1"/>
                        </a:solidFill>
                        <a:effectLst/>
                        <a:latin typeface="+mn-lt"/>
                        <a:ea typeface="+mn-ea"/>
                        <a:cs typeface="+mn-cs"/>
                      </a:endParaRPr>
                    </a:p>
                  </a:txBody>
                  <a:tcPr/>
                </a:tc>
                <a:extLst>
                  <a:ext uri="{0D108BD9-81ED-4DB2-BD59-A6C34878D82A}">
                    <a16:rowId xmlns:a16="http://schemas.microsoft.com/office/drawing/2014/main" val="4001651562"/>
                  </a:ext>
                </a:extLst>
              </a:tr>
              <a:tr h="370840">
                <a:tc>
                  <a:txBody>
                    <a:bodyPr/>
                    <a:lstStyle/>
                    <a:p>
                      <a:pPr marL="0" marR="0" lvl="0" indent="0" algn="ctr" defTabSz="913765" rtl="0" eaLnBrk="1" fontAlgn="auto" latinLnBrk="0" hangingPunct="1">
                        <a:lnSpc>
                          <a:spcPct val="100000"/>
                        </a:lnSpc>
                        <a:spcBef>
                          <a:spcPts val="0"/>
                        </a:spcBef>
                        <a:spcAft>
                          <a:spcPts val="0"/>
                        </a:spcAft>
                        <a:buClrTx/>
                        <a:buSzTx/>
                        <a:buFontTx/>
                        <a:buNone/>
                        <a:tabLst/>
                        <a:defRPr/>
                      </a:pPr>
                      <a:r>
                        <a:rPr kumimoji="1" lang="en-US" altLang="zh-CN" sz="1400" dirty="0"/>
                        <a:t>Average</a:t>
                      </a:r>
                      <a:r>
                        <a:rPr kumimoji="1" lang="zh-CN" altLang="en-US" sz="1400" dirty="0"/>
                        <a:t> </a:t>
                      </a:r>
                      <a:r>
                        <a:rPr kumimoji="1" lang="en-US" altLang="zh-CN" sz="1400" dirty="0"/>
                        <a:t>energy of each</a:t>
                      </a:r>
                      <a:r>
                        <a:rPr kumimoji="1" lang="zh-CN" altLang="en-US" sz="1400" dirty="0"/>
                        <a:t> </a:t>
                      </a:r>
                      <a:r>
                        <a:rPr kumimoji="1" lang="en-US" altLang="zh-CN" sz="1400" dirty="0"/>
                        <a:t>round</a:t>
                      </a:r>
                      <a:endParaRPr kumimoji="1" lang="zh-CN" altLang="en-US" sz="1400" dirty="0"/>
                    </a:p>
                  </a:txBody>
                  <a:tcPr/>
                </a:tc>
                <a:tc>
                  <a:txBody>
                    <a:bodyPr/>
                    <a:lstStyle/>
                    <a:p>
                      <a:pPr marL="0" marR="0" indent="0" algn="ctr" defTabSz="913765" rtl="0" eaLnBrk="1" fontAlgn="auto" latinLnBrk="0" hangingPunct="1">
                        <a:lnSpc>
                          <a:spcPct val="100000"/>
                        </a:lnSpc>
                        <a:spcBef>
                          <a:spcPts val="0"/>
                        </a:spcBef>
                        <a:spcAft>
                          <a:spcPts val="0"/>
                        </a:spcAft>
                        <a:buClrTx/>
                        <a:buSzTx/>
                        <a:buFontTx/>
                        <a:buNone/>
                        <a:tabLst/>
                        <a:defRPr/>
                      </a:pPr>
                      <a:r>
                        <a:rPr lang="en-US" altLang="zh-CN" sz="1400" b="0" i="0" kern="1200" dirty="0">
                          <a:solidFill>
                            <a:schemeClr val="dk1"/>
                          </a:solidFill>
                          <a:effectLst/>
                          <a:latin typeface="+mn-lt"/>
                          <a:ea typeface="+mn-ea"/>
                          <a:cs typeface="+mn-cs"/>
                        </a:rPr>
                        <a:t>33635.658 J</a:t>
                      </a:r>
                      <a:endParaRPr lang="zh-CN" altLang="en-US" sz="1400" b="0" i="0" kern="1200" dirty="0">
                        <a:solidFill>
                          <a:schemeClr val="dk1"/>
                        </a:solidFill>
                        <a:effectLst/>
                        <a:latin typeface="+mn-lt"/>
                        <a:ea typeface="+mn-ea"/>
                        <a:cs typeface="+mn-cs"/>
                      </a:endParaRPr>
                    </a:p>
                  </a:txBody>
                  <a:tcPr/>
                </a:tc>
                <a:tc>
                  <a:txBody>
                    <a:bodyPr/>
                    <a:lstStyle/>
                    <a:p>
                      <a:pPr marL="0" marR="0" indent="0" algn="ctr" defTabSz="913765" rtl="0" eaLnBrk="1" fontAlgn="auto" latinLnBrk="0" hangingPunct="1">
                        <a:lnSpc>
                          <a:spcPct val="100000"/>
                        </a:lnSpc>
                        <a:spcBef>
                          <a:spcPts val="0"/>
                        </a:spcBef>
                        <a:spcAft>
                          <a:spcPts val="0"/>
                        </a:spcAft>
                        <a:buClrTx/>
                        <a:buSzTx/>
                        <a:buFontTx/>
                        <a:buNone/>
                        <a:tabLst/>
                        <a:defRPr/>
                      </a:pPr>
                      <a:r>
                        <a:rPr lang="en-US" altLang="zh-CN" sz="1400" b="0" i="0" kern="1200" dirty="0">
                          <a:solidFill>
                            <a:schemeClr val="dk1"/>
                          </a:solidFill>
                          <a:effectLst/>
                          <a:latin typeface="+mn-lt"/>
                          <a:ea typeface="+mn-ea"/>
                          <a:cs typeface="+mn-cs"/>
                        </a:rPr>
                        <a:t>101025.244 J</a:t>
                      </a:r>
                      <a:endParaRPr lang="zh-CN" altLang="en-US" sz="1400" dirty="0"/>
                    </a:p>
                  </a:txBody>
                  <a:tcPr/>
                </a:tc>
                <a:tc>
                  <a:txBody>
                    <a:bodyPr/>
                    <a:lstStyle/>
                    <a:p>
                      <a:pPr marL="0" marR="0" indent="0" algn="ctr" defTabSz="913765" rtl="0" eaLnBrk="1" fontAlgn="auto" latinLnBrk="0" hangingPunct="1">
                        <a:lnSpc>
                          <a:spcPct val="100000"/>
                        </a:lnSpc>
                        <a:spcBef>
                          <a:spcPts val="0"/>
                        </a:spcBef>
                        <a:spcAft>
                          <a:spcPts val="0"/>
                        </a:spcAft>
                        <a:buClrTx/>
                        <a:buSzTx/>
                        <a:buFontTx/>
                        <a:buNone/>
                        <a:tabLst/>
                        <a:defRPr/>
                      </a:pPr>
                      <a:r>
                        <a:rPr lang="en-US" altLang="zh-CN" sz="1400" b="0" i="0" kern="1200" dirty="0">
                          <a:solidFill>
                            <a:schemeClr val="dk1"/>
                          </a:solidFill>
                          <a:effectLst/>
                          <a:latin typeface="+mn-lt"/>
                          <a:ea typeface="+mn-ea"/>
                          <a:cs typeface="+mn-cs"/>
                        </a:rPr>
                        <a:t>33225.415 J</a:t>
                      </a:r>
                      <a:endParaRPr lang="zh-CN" altLang="en-US" sz="1400" dirty="0"/>
                    </a:p>
                  </a:txBody>
                  <a:tcPr/>
                </a:tc>
                <a:tc>
                  <a:txBody>
                    <a:bodyPr/>
                    <a:lstStyle/>
                    <a:p>
                      <a:pPr marL="0" algn="ctr" defTabSz="913765" rtl="0" eaLnBrk="1" latinLnBrk="0" hangingPunct="1"/>
                      <a:r>
                        <a:rPr lang="en-US" altLang="zh-CN" sz="1400" b="0" i="0" kern="1200" dirty="0">
                          <a:solidFill>
                            <a:schemeClr val="dk1"/>
                          </a:solidFill>
                          <a:effectLst/>
                          <a:latin typeface="+mn-lt"/>
                          <a:ea typeface="+mn-ea"/>
                          <a:cs typeface="+mn-cs"/>
                        </a:rPr>
                        <a:t>111809.926 J</a:t>
                      </a:r>
                      <a:endParaRPr lang="zh-CN" altLang="en-US" sz="1400" b="0" i="0" kern="1200" dirty="0">
                        <a:solidFill>
                          <a:schemeClr val="dk1"/>
                        </a:solidFill>
                        <a:effectLst/>
                        <a:latin typeface="+mn-lt"/>
                        <a:ea typeface="+mn-ea"/>
                        <a:cs typeface="+mn-cs"/>
                      </a:endParaRPr>
                    </a:p>
                  </a:txBody>
                  <a:tcPr/>
                </a:tc>
                <a:extLst>
                  <a:ext uri="{0D108BD9-81ED-4DB2-BD59-A6C34878D82A}">
                    <a16:rowId xmlns:a16="http://schemas.microsoft.com/office/drawing/2014/main" val="778815278"/>
                  </a:ext>
                </a:extLst>
              </a:tr>
              <a:tr h="370840">
                <a:tc>
                  <a:txBody>
                    <a:bodyPr/>
                    <a:lstStyle/>
                    <a:p>
                      <a:pPr marL="0" marR="0" lvl="0" indent="0" algn="ctr" defTabSz="913765" rtl="0" eaLnBrk="1" fontAlgn="auto" latinLnBrk="0" hangingPunct="1">
                        <a:lnSpc>
                          <a:spcPct val="100000"/>
                        </a:lnSpc>
                        <a:spcBef>
                          <a:spcPts val="0"/>
                        </a:spcBef>
                        <a:spcAft>
                          <a:spcPts val="0"/>
                        </a:spcAft>
                        <a:buClrTx/>
                        <a:buSzTx/>
                        <a:buFontTx/>
                        <a:buNone/>
                        <a:tabLst/>
                        <a:defRPr/>
                      </a:pPr>
                      <a:r>
                        <a:rPr kumimoji="1" lang="en-US" altLang="zh-CN" sz="1400" dirty="0"/>
                        <a:t>Average</a:t>
                      </a:r>
                      <a:r>
                        <a:rPr kumimoji="1" lang="zh-CN" altLang="en-US" sz="1400" dirty="0"/>
                        <a:t> </a:t>
                      </a:r>
                      <a:r>
                        <a:rPr kumimoji="1" lang="en-US" altLang="zh-CN" sz="1400" dirty="0"/>
                        <a:t>time of each</a:t>
                      </a:r>
                      <a:r>
                        <a:rPr kumimoji="1" lang="zh-CN" altLang="en-US" sz="1400" dirty="0"/>
                        <a:t> </a:t>
                      </a:r>
                      <a:r>
                        <a:rPr kumimoji="1" lang="en-US" altLang="zh-CN" sz="1400" dirty="0"/>
                        <a:t>round</a:t>
                      </a:r>
                      <a:endParaRPr kumimoji="1" lang="zh-CN" altLang="en-US" sz="1400" dirty="0"/>
                    </a:p>
                  </a:txBody>
                  <a:tcPr/>
                </a:tc>
                <a:tc>
                  <a:txBody>
                    <a:bodyPr/>
                    <a:lstStyle/>
                    <a:p>
                      <a:pPr marL="0" marR="0" indent="0" algn="ctr" defTabSz="913765" rtl="0" eaLnBrk="1" fontAlgn="auto" latinLnBrk="0" hangingPunct="1">
                        <a:lnSpc>
                          <a:spcPct val="100000"/>
                        </a:lnSpc>
                        <a:spcBef>
                          <a:spcPts val="0"/>
                        </a:spcBef>
                        <a:spcAft>
                          <a:spcPts val="0"/>
                        </a:spcAft>
                        <a:buClrTx/>
                        <a:buSzTx/>
                        <a:buFontTx/>
                        <a:buNone/>
                        <a:tabLst/>
                        <a:defRPr/>
                      </a:pPr>
                      <a:r>
                        <a:rPr lang="en-US" altLang="zh-CN" sz="1400" b="0" i="0" kern="1200" dirty="0">
                          <a:solidFill>
                            <a:schemeClr val="dk1"/>
                          </a:solidFill>
                          <a:effectLst/>
                          <a:latin typeface="+mn-lt"/>
                          <a:ea typeface="+mn-ea"/>
                          <a:cs typeface="+mn-cs"/>
                        </a:rPr>
                        <a:t>180.7 s</a:t>
                      </a:r>
                      <a:endParaRPr lang="zh-CN" altLang="en-US" sz="1400" dirty="0"/>
                    </a:p>
                  </a:txBody>
                  <a:tcPr/>
                </a:tc>
                <a:tc>
                  <a:txBody>
                    <a:bodyPr/>
                    <a:lstStyle/>
                    <a:p>
                      <a:pPr marL="0" marR="0" indent="0" algn="ctr" defTabSz="913765" rtl="0" eaLnBrk="1" fontAlgn="auto" latinLnBrk="0" hangingPunct="1">
                        <a:lnSpc>
                          <a:spcPct val="100000"/>
                        </a:lnSpc>
                        <a:spcBef>
                          <a:spcPts val="0"/>
                        </a:spcBef>
                        <a:spcAft>
                          <a:spcPts val="0"/>
                        </a:spcAft>
                        <a:buClrTx/>
                        <a:buSzTx/>
                        <a:buFontTx/>
                        <a:buNone/>
                        <a:tabLst/>
                        <a:defRPr/>
                      </a:pPr>
                      <a:r>
                        <a:rPr lang="en-US" altLang="zh-CN" sz="1400" b="0" i="0" kern="1200" dirty="0">
                          <a:solidFill>
                            <a:schemeClr val="dk1"/>
                          </a:solidFill>
                          <a:effectLst/>
                          <a:latin typeface="+mn-lt"/>
                          <a:ea typeface="+mn-ea"/>
                          <a:cs typeface="+mn-cs"/>
                        </a:rPr>
                        <a:t>388.1 s</a:t>
                      </a:r>
                      <a:endParaRPr lang="zh-CN" altLang="en-US" sz="1400" dirty="0"/>
                    </a:p>
                  </a:txBody>
                  <a:tcPr/>
                </a:tc>
                <a:tc>
                  <a:txBody>
                    <a:bodyPr/>
                    <a:lstStyle/>
                    <a:p>
                      <a:pPr marL="0" marR="0" indent="0" algn="ctr" defTabSz="913765" rtl="0" eaLnBrk="1" fontAlgn="auto" latinLnBrk="0" hangingPunct="1">
                        <a:lnSpc>
                          <a:spcPct val="100000"/>
                        </a:lnSpc>
                        <a:spcBef>
                          <a:spcPts val="0"/>
                        </a:spcBef>
                        <a:spcAft>
                          <a:spcPts val="0"/>
                        </a:spcAft>
                        <a:buClrTx/>
                        <a:buSzTx/>
                        <a:buFontTx/>
                        <a:buNone/>
                        <a:tabLst/>
                        <a:defRPr/>
                      </a:pPr>
                      <a:r>
                        <a:rPr lang="en-US" altLang="zh-CN" sz="1400" b="0" i="0" kern="1200" dirty="0">
                          <a:solidFill>
                            <a:schemeClr val="dk1"/>
                          </a:solidFill>
                          <a:effectLst/>
                          <a:latin typeface="+mn-lt"/>
                          <a:ea typeface="+mn-ea"/>
                          <a:cs typeface="+mn-cs"/>
                        </a:rPr>
                        <a:t>174.6 s</a:t>
                      </a:r>
                      <a:endParaRPr lang="zh-CN" altLang="en-US" sz="1400" dirty="0"/>
                    </a:p>
                  </a:txBody>
                  <a:tcPr/>
                </a:tc>
                <a:tc>
                  <a:txBody>
                    <a:bodyPr/>
                    <a:lstStyle/>
                    <a:p>
                      <a:pPr marL="0" algn="ctr" defTabSz="913765" rtl="0" eaLnBrk="1" latinLnBrk="0" hangingPunct="1"/>
                      <a:r>
                        <a:rPr lang="en-US" altLang="zh-CN" sz="1400" b="0" i="0" kern="1200" dirty="0">
                          <a:solidFill>
                            <a:schemeClr val="dk1"/>
                          </a:solidFill>
                          <a:effectLst/>
                          <a:latin typeface="+mn-lt"/>
                          <a:ea typeface="+mn-ea"/>
                          <a:cs typeface="+mn-cs"/>
                        </a:rPr>
                        <a:t>397.4 s</a:t>
                      </a:r>
                      <a:endParaRPr lang="zh-CN" altLang="en-US" sz="1400" b="0" i="0" kern="1200" dirty="0">
                        <a:solidFill>
                          <a:schemeClr val="dk1"/>
                        </a:solidFill>
                        <a:effectLst/>
                        <a:latin typeface="+mn-lt"/>
                        <a:ea typeface="+mn-ea"/>
                        <a:cs typeface="+mn-cs"/>
                      </a:endParaRPr>
                    </a:p>
                  </a:txBody>
                  <a:tcPr/>
                </a:tc>
                <a:extLst>
                  <a:ext uri="{0D108BD9-81ED-4DB2-BD59-A6C34878D82A}">
                    <a16:rowId xmlns:a16="http://schemas.microsoft.com/office/drawing/2014/main" val="3793529967"/>
                  </a:ext>
                </a:extLst>
              </a:tr>
              <a:tr h="370840">
                <a:tc>
                  <a:txBody>
                    <a:bodyPr/>
                    <a:lstStyle/>
                    <a:p>
                      <a:pPr marL="0" marR="0" lvl="0" indent="0" algn="ctr" defTabSz="913765" rtl="0" eaLnBrk="1" fontAlgn="auto" latinLnBrk="0" hangingPunct="1">
                        <a:lnSpc>
                          <a:spcPct val="100000"/>
                        </a:lnSpc>
                        <a:spcBef>
                          <a:spcPts val="0"/>
                        </a:spcBef>
                        <a:spcAft>
                          <a:spcPts val="0"/>
                        </a:spcAft>
                        <a:buClrTx/>
                        <a:buSzTx/>
                        <a:buFontTx/>
                        <a:buNone/>
                        <a:tabLst/>
                        <a:defRPr/>
                      </a:pPr>
                      <a:r>
                        <a:rPr kumimoji="1" lang="en-US" altLang="zh-CN" sz="1400" dirty="0"/>
                        <a:t>Average</a:t>
                      </a:r>
                      <a:r>
                        <a:rPr kumimoji="1" lang="zh-CN" altLang="en-US" sz="1400" dirty="0"/>
                        <a:t> </a:t>
                      </a:r>
                      <a:r>
                        <a:rPr kumimoji="1" lang="en-US" altLang="zh-CN" sz="1400" dirty="0"/>
                        <a:t>final reached train acc</a:t>
                      </a:r>
                      <a:endParaRPr kumimoji="1" lang="zh-CN" altLang="en-US" sz="1400" dirty="0"/>
                    </a:p>
                  </a:txBody>
                  <a:tcPr/>
                </a:tc>
                <a:tc>
                  <a:txBody>
                    <a:bodyPr/>
                    <a:lstStyle/>
                    <a:p>
                      <a:pPr algn="ctr"/>
                      <a:r>
                        <a:rPr lang="en-US" altLang="zh-CN" sz="1400" dirty="0"/>
                        <a:t>88.00%</a:t>
                      </a:r>
                      <a:endParaRPr lang="zh-CN" altLang="en-US" sz="1400" dirty="0"/>
                    </a:p>
                  </a:txBody>
                  <a:tcPr/>
                </a:tc>
                <a:tc>
                  <a:txBody>
                    <a:bodyPr/>
                    <a:lstStyle/>
                    <a:p>
                      <a:pPr algn="ctr"/>
                      <a:r>
                        <a:rPr lang="en-US" altLang="zh-CN" sz="1400" dirty="0"/>
                        <a:t>97.42%</a:t>
                      </a:r>
                      <a:endParaRPr lang="zh-CN" altLang="en-US" sz="1400" dirty="0"/>
                    </a:p>
                  </a:txBody>
                  <a:tcPr/>
                </a:tc>
                <a:tc>
                  <a:txBody>
                    <a:bodyPr/>
                    <a:lstStyle/>
                    <a:p>
                      <a:pPr algn="ctr"/>
                      <a:r>
                        <a:rPr lang="en-US" altLang="zh-CN" sz="1400" dirty="0"/>
                        <a:t>87.98%</a:t>
                      </a:r>
                      <a:endParaRPr lang="zh-CN" altLang="en-US" sz="1400" dirty="0"/>
                    </a:p>
                  </a:txBody>
                  <a:tcPr/>
                </a:tc>
                <a:tc>
                  <a:txBody>
                    <a:bodyPr/>
                    <a:lstStyle/>
                    <a:p>
                      <a:pPr marL="0" algn="ctr" defTabSz="913765" rtl="0" eaLnBrk="1" latinLnBrk="0" hangingPunct="1"/>
                      <a:r>
                        <a:rPr lang="en-US" altLang="zh-CN" sz="1400" dirty="0"/>
                        <a:t>82.26</a:t>
                      </a:r>
                      <a:r>
                        <a:rPr lang="en-US" altLang="zh-CN" sz="1400" b="0" i="0" kern="1200" dirty="0">
                          <a:solidFill>
                            <a:schemeClr val="dk1"/>
                          </a:solidFill>
                          <a:effectLst/>
                          <a:latin typeface="+mn-lt"/>
                          <a:ea typeface="+mn-ea"/>
                          <a:cs typeface="+mn-cs"/>
                        </a:rPr>
                        <a:t>%</a:t>
                      </a:r>
                      <a:endParaRPr lang="zh-CN" altLang="en-US" sz="1400" b="0" i="0" kern="1200" dirty="0">
                        <a:solidFill>
                          <a:schemeClr val="dk1"/>
                        </a:solidFill>
                        <a:effectLst/>
                        <a:latin typeface="+mn-lt"/>
                        <a:ea typeface="+mn-ea"/>
                        <a:cs typeface="+mn-cs"/>
                      </a:endParaRPr>
                    </a:p>
                  </a:txBody>
                  <a:tcPr/>
                </a:tc>
                <a:extLst>
                  <a:ext uri="{0D108BD9-81ED-4DB2-BD59-A6C34878D82A}">
                    <a16:rowId xmlns:a16="http://schemas.microsoft.com/office/drawing/2014/main" val="3378416419"/>
                  </a:ext>
                </a:extLst>
              </a:tr>
              <a:tr h="370840">
                <a:tc>
                  <a:txBody>
                    <a:bodyPr/>
                    <a:lstStyle/>
                    <a:p>
                      <a:pPr marL="0" marR="0" lvl="0" indent="0" algn="ctr" defTabSz="913765" rtl="0" eaLnBrk="1" fontAlgn="auto" latinLnBrk="0" hangingPunct="1">
                        <a:lnSpc>
                          <a:spcPct val="100000"/>
                        </a:lnSpc>
                        <a:spcBef>
                          <a:spcPts val="0"/>
                        </a:spcBef>
                        <a:spcAft>
                          <a:spcPts val="0"/>
                        </a:spcAft>
                        <a:buClrTx/>
                        <a:buSzTx/>
                        <a:buFontTx/>
                        <a:buNone/>
                        <a:tabLst/>
                        <a:defRPr/>
                      </a:pPr>
                      <a:r>
                        <a:rPr kumimoji="1" lang="en-US" altLang="zh-CN" sz="1400" dirty="0"/>
                        <a:t>Average</a:t>
                      </a:r>
                      <a:r>
                        <a:rPr kumimoji="1" lang="zh-CN" altLang="en-US" sz="1400" dirty="0"/>
                        <a:t> </a:t>
                      </a:r>
                      <a:r>
                        <a:rPr kumimoji="1" lang="en-US" altLang="zh-CN" sz="1400" dirty="0"/>
                        <a:t>final reached test acc</a:t>
                      </a:r>
                      <a:endParaRPr kumimoji="1" lang="zh-CN" altLang="en-US" sz="1400" dirty="0"/>
                    </a:p>
                  </a:txBody>
                  <a:tcPr/>
                </a:tc>
                <a:tc>
                  <a:txBody>
                    <a:bodyPr/>
                    <a:lstStyle/>
                    <a:p>
                      <a:pPr algn="ctr"/>
                      <a:r>
                        <a:rPr lang="en-US" altLang="zh-CN" sz="1400" b="0" i="0" kern="1200" dirty="0">
                          <a:solidFill>
                            <a:schemeClr val="dk1"/>
                          </a:solidFill>
                          <a:effectLst/>
                          <a:latin typeface="+mn-lt"/>
                          <a:ea typeface="+mn-ea"/>
                          <a:cs typeface="+mn-cs"/>
                        </a:rPr>
                        <a:t>88.23%</a:t>
                      </a:r>
                      <a:endParaRPr lang="zh-CN" altLang="en-US" sz="1400" dirty="0"/>
                    </a:p>
                  </a:txBody>
                  <a:tcPr/>
                </a:tc>
                <a:tc>
                  <a:txBody>
                    <a:bodyPr/>
                    <a:lstStyle/>
                    <a:p>
                      <a:pPr algn="ctr"/>
                      <a:r>
                        <a:rPr lang="en-US" altLang="zh-CN" sz="1400" b="0" i="0" kern="1200" dirty="0">
                          <a:solidFill>
                            <a:schemeClr val="dk1"/>
                          </a:solidFill>
                          <a:effectLst/>
                          <a:latin typeface="+mn-lt"/>
                          <a:ea typeface="+mn-ea"/>
                          <a:cs typeface="+mn-cs"/>
                        </a:rPr>
                        <a:t>89.07%</a:t>
                      </a:r>
                      <a:endParaRPr lang="zh-CN" altLang="en-US" sz="1400" dirty="0"/>
                    </a:p>
                  </a:txBody>
                  <a:tcPr/>
                </a:tc>
                <a:tc>
                  <a:txBody>
                    <a:bodyPr/>
                    <a:lstStyle/>
                    <a:p>
                      <a:pPr algn="ctr"/>
                      <a:r>
                        <a:rPr lang="en-US" altLang="zh-CN" sz="1400" b="0" i="0" kern="1200" dirty="0">
                          <a:solidFill>
                            <a:schemeClr val="dk1"/>
                          </a:solidFill>
                          <a:effectLst/>
                          <a:latin typeface="+mn-lt"/>
                          <a:ea typeface="+mn-ea"/>
                          <a:cs typeface="+mn-cs"/>
                        </a:rPr>
                        <a:t>88.04%</a:t>
                      </a:r>
                      <a:endParaRPr lang="zh-CN" altLang="en-US" sz="1400" dirty="0"/>
                    </a:p>
                  </a:txBody>
                  <a:tcPr/>
                </a:tc>
                <a:tc>
                  <a:txBody>
                    <a:bodyPr/>
                    <a:lstStyle/>
                    <a:p>
                      <a:pPr marL="0" algn="ctr" defTabSz="913765" rtl="0" eaLnBrk="1" latinLnBrk="0" hangingPunct="1"/>
                      <a:r>
                        <a:rPr lang="en-US" altLang="zh-CN" sz="1400" b="0" i="0" kern="1200" dirty="0">
                          <a:solidFill>
                            <a:schemeClr val="dk1"/>
                          </a:solidFill>
                          <a:effectLst/>
                          <a:latin typeface="+mn-lt"/>
                          <a:ea typeface="+mn-ea"/>
                          <a:cs typeface="+mn-cs"/>
                        </a:rPr>
                        <a:t>81.46%</a:t>
                      </a:r>
                      <a:endParaRPr lang="zh-CN" altLang="en-US" sz="1400" b="0" i="0" kern="1200" dirty="0">
                        <a:solidFill>
                          <a:schemeClr val="dk1"/>
                        </a:solidFill>
                        <a:effectLst/>
                        <a:latin typeface="+mn-lt"/>
                        <a:ea typeface="+mn-ea"/>
                        <a:cs typeface="+mn-cs"/>
                      </a:endParaRPr>
                    </a:p>
                  </a:txBody>
                  <a:tcPr/>
                </a:tc>
                <a:extLst>
                  <a:ext uri="{0D108BD9-81ED-4DB2-BD59-A6C34878D82A}">
                    <a16:rowId xmlns:a16="http://schemas.microsoft.com/office/drawing/2014/main" val="1928304070"/>
                  </a:ext>
                </a:extLst>
              </a:tr>
            </a:tbl>
          </a:graphicData>
        </a:graphic>
      </p:graphicFrame>
      <p:sp>
        <p:nvSpPr>
          <p:cNvPr id="9" name="文本框 8">
            <a:extLst>
              <a:ext uri="{FF2B5EF4-FFF2-40B4-BE49-F238E27FC236}">
                <a16:creationId xmlns:a16="http://schemas.microsoft.com/office/drawing/2014/main" id="{6C910C93-7862-FCEE-F966-3DB20287DAE9}"/>
              </a:ext>
            </a:extLst>
          </p:cNvPr>
          <p:cNvSpPr txBox="1"/>
          <p:nvPr/>
        </p:nvSpPr>
        <p:spPr>
          <a:xfrm>
            <a:off x="850900" y="1414131"/>
            <a:ext cx="4021742" cy="830997"/>
          </a:xfrm>
          <a:prstGeom prst="rect">
            <a:avLst/>
          </a:prstGeom>
          <a:noFill/>
        </p:spPr>
        <p:txBody>
          <a:bodyPr wrap="none" rtlCol="0">
            <a:spAutoFit/>
          </a:bodyPr>
          <a:lstStyle/>
          <a:p>
            <a:r>
              <a:rPr kumimoji="1" lang="en-US" altLang="zh-CN" sz="1600" dirty="0"/>
              <a:t>Dataset: </a:t>
            </a:r>
            <a:r>
              <a:rPr kumimoji="1" lang="en-US" altLang="zh-CN" sz="1600" dirty="0" err="1"/>
              <a:t>FashionMnist</a:t>
            </a:r>
            <a:endParaRPr kumimoji="1" lang="en-US" altLang="zh-CN" sz="1600" dirty="0"/>
          </a:p>
          <a:p>
            <a:r>
              <a:rPr kumimoji="1" lang="en-US" altLang="zh-CN" sz="1600" dirty="0"/>
              <a:t>Original size: 1*28*28 pixels</a:t>
            </a:r>
          </a:p>
          <a:p>
            <a:r>
              <a:rPr kumimoji="1" lang="en-US" altLang="zh-CN" sz="1600" dirty="0"/>
              <a:t>Device:</a:t>
            </a:r>
            <a:r>
              <a:rPr kumimoji="1" lang="zh-CN" altLang="en-US" sz="1600" dirty="0"/>
              <a:t> </a:t>
            </a:r>
            <a:r>
              <a:rPr kumimoji="1" lang="en-US" altLang="zh-CN" sz="1600" dirty="0"/>
              <a:t>RTX4090(maximum power</a:t>
            </a:r>
            <a:r>
              <a:rPr kumimoji="1" lang="zh-CN" altLang="en-US" sz="1600" dirty="0"/>
              <a:t> </a:t>
            </a:r>
            <a:r>
              <a:rPr kumimoji="1" lang="en-US" altLang="zh-CN" sz="1600" dirty="0"/>
              <a:t>450W)</a:t>
            </a:r>
            <a:endParaRPr kumimoji="1" lang="zh-CN" altLang="en-US" sz="1600" dirty="0"/>
          </a:p>
        </p:txBody>
      </p:sp>
      <p:sp>
        <p:nvSpPr>
          <p:cNvPr id="10" name="文本框 9">
            <a:extLst>
              <a:ext uri="{FF2B5EF4-FFF2-40B4-BE49-F238E27FC236}">
                <a16:creationId xmlns:a16="http://schemas.microsoft.com/office/drawing/2014/main" id="{28C46620-AC3C-D77D-C11F-C78541940C44}"/>
              </a:ext>
            </a:extLst>
          </p:cNvPr>
          <p:cNvSpPr txBox="1"/>
          <p:nvPr/>
        </p:nvSpPr>
        <p:spPr>
          <a:xfrm>
            <a:off x="850900" y="2176472"/>
            <a:ext cx="2303836" cy="338554"/>
          </a:xfrm>
          <a:prstGeom prst="rect">
            <a:avLst/>
          </a:prstGeom>
          <a:noFill/>
        </p:spPr>
        <p:txBody>
          <a:bodyPr wrap="none" rtlCol="0">
            <a:spAutoFit/>
          </a:bodyPr>
          <a:lstStyle/>
          <a:p>
            <a:r>
              <a:rPr kumimoji="1" lang="en-US" altLang="zh-CN" sz="1600" dirty="0"/>
              <a:t>Deep Learning Models:</a:t>
            </a:r>
            <a:endParaRPr kumimoji="1" lang="zh-CN" altLang="en-US" sz="1600" dirty="0"/>
          </a:p>
        </p:txBody>
      </p:sp>
      <p:sp>
        <p:nvSpPr>
          <p:cNvPr id="21" name="文本框 20">
            <a:extLst>
              <a:ext uri="{FF2B5EF4-FFF2-40B4-BE49-F238E27FC236}">
                <a16:creationId xmlns:a16="http://schemas.microsoft.com/office/drawing/2014/main" id="{B79F08F6-A3DD-B835-B810-6DE3ADFC1EE3}"/>
              </a:ext>
            </a:extLst>
          </p:cNvPr>
          <p:cNvSpPr txBox="1"/>
          <p:nvPr/>
        </p:nvSpPr>
        <p:spPr>
          <a:xfrm>
            <a:off x="492124" y="5995251"/>
            <a:ext cx="5514651" cy="461665"/>
          </a:xfrm>
          <a:prstGeom prst="rect">
            <a:avLst/>
          </a:prstGeom>
          <a:noFill/>
        </p:spPr>
        <p:txBody>
          <a:bodyPr wrap="none" rtlCol="0">
            <a:spAutoFit/>
          </a:bodyPr>
          <a:lstStyle/>
          <a:p>
            <a:r>
              <a:rPr kumimoji="1" lang="en-US" altLang="zh-CN" sz="1200" dirty="0"/>
              <a:t>MACs(Multiply-Accumulate Operations)</a:t>
            </a:r>
          </a:p>
          <a:p>
            <a:r>
              <a:rPr kumimoji="1" lang="en-US" altLang="zh-CN" sz="1200" dirty="0"/>
              <a:t>The unit for measuring the computational complexity of a deep learning model </a:t>
            </a:r>
            <a:endParaRPr kumimoji="1" lang="zh-CN" altLang="en-US" sz="1200" dirty="0"/>
          </a:p>
        </p:txBody>
      </p:sp>
      <p:sp>
        <p:nvSpPr>
          <p:cNvPr id="22" name="文本框 21">
            <a:extLst>
              <a:ext uri="{FF2B5EF4-FFF2-40B4-BE49-F238E27FC236}">
                <a16:creationId xmlns:a16="http://schemas.microsoft.com/office/drawing/2014/main" id="{B0E1B6F7-54DE-5BFE-1D60-4C0FA3885C14}"/>
              </a:ext>
            </a:extLst>
          </p:cNvPr>
          <p:cNvSpPr txBox="1"/>
          <p:nvPr/>
        </p:nvSpPr>
        <p:spPr>
          <a:xfrm>
            <a:off x="3177131" y="5272793"/>
            <a:ext cx="7604774" cy="276999"/>
          </a:xfrm>
          <a:prstGeom prst="rect">
            <a:avLst/>
          </a:prstGeom>
          <a:noFill/>
        </p:spPr>
        <p:txBody>
          <a:bodyPr wrap="none" rtlCol="0">
            <a:spAutoFit/>
          </a:bodyPr>
          <a:lstStyle/>
          <a:p>
            <a:r>
              <a:rPr kumimoji="1" lang="en-US" altLang="zh-CN" sz="1200" dirty="0"/>
              <a:t>The energy, time, final reached train acc and test acc results are the averaged valued of 10 rounds simulation</a:t>
            </a:r>
            <a:endParaRPr kumimoji="1" lang="zh-CN" altLang="en-US" sz="1200" dirty="0"/>
          </a:p>
        </p:txBody>
      </p:sp>
      <p:sp>
        <p:nvSpPr>
          <p:cNvPr id="8" name="文本框 7">
            <a:extLst>
              <a:ext uri="{FF2B5EF4-FFF2-40B4-BE49-F238E27FC236}">
                <a16:creationId xmlns:a16="http://schemas.microsoft.com/office/drawing/2014/main" id="{BBF64E86-D2BA-04D5-24FC-18E18D388A85}"/>
              </a:ext>
            </a:extLst>
          </p:cNvPr>
          <p:cNvSpPr txBox="1"/>
          <p:nvPr/>
        </p:nvSpPr>
        <p:spPr>
          <a:xfrm>
            <a:off x="831915" y="1122790"/>
            <a:ext cx="8815234" cy="369332"/>
          </a:xfrm>
          <a:prstGeom prst="rect">
            <a:avLst/>
          </a:prstGeom>
          <a:noFill/>
        </p:spPr>
        <p:txBody>
          <a:bodyPr wrap="none" rtlCol="0">
            <a:spAutoFit/>
          </a:bodyPr>
          <a:lstStyle/>
          <a:p>
            <a:r>
              <a:rPr kumimoji="1" lang="en-US" altLang="zh-CN" dirty="0"/>
              <a:t>Get data through various simulations to build model for calculate power consumption</a:t>
            </a:r>
            <a:endParaRPr kumimoji="1" lang="zh-CN" altLang="en-US" dirty="0"/>
          </a:p>
        </p:txBody>
      </p:sp>
    </p:spTree>
    <p:extLst>
      <p:ext uri="{BB962C8B-B14F-4D97-AF65-F5344CB8AC3E}">
        <p14:creationId xmlns:p14="http://schemas.microsoft.com/office/powerpoint/2010/main" val="3454653949"/>
      </p:ext>
    </p:extLst>
  </p:cSld>
  <p:clrMapOvr>
    <a:masterClrMapping/>
  </p:clrMapOvr>
  <p:transition>
    <p:dissolv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E8D4026B-A7A1-D541-4BBE-5024D1EC3736}"/>
              </a:ext>
            </a:extLst>
          </p:cNvPr>
          <p:cNvSpPr>
            <a:spLocks noGrp="1"/>
          </p:cNvSpPr>
          <p:nvPr>
            <p:ph type="title"/>
          </p:nvPr>
        </p:nvSpPr>
        <p:spPr/>
        <p:txBody>
          <a:bodyPr/>
          <a:lstStyle/>
          <a:p>
            <a:r>
              <a:rPr lang="en-US" altLang="zh-CN" dirty="0"/>
              <a:t>Energy</a:t>
            </a:r>
            <a:r>
              <a:rPr lang="zh-CN" altLang="en-US" dirty="0"/>
              <a:t> </a:t>
            </a:r>
            <a:r>
              <a:rPr lang="en-US" altLang="zh-CN" dirty="0"/>
              <a:t>dispatch</a:t>
            </a:r>
            <a:r>
              <a:rPr lang="zh-CN" altLang="en-US" dirty="0"/>
              <a:t> </a:t>
            </a:r>
            <a:r>
              <a:rPr lang="en-US" altLang="zh-CN" dirty="0"/>
              <a:t>–</a:t>
            </a:r>
            <a:r>
              <a:rPr lang="zh-CN" altLang="en-US" dirty="0"/>
              <a:t> </a:t>
            </a:r>
            <a:r>
              <a:rPr lang="en-US" altLang="zh-CN" dirty="0"/>
              <a:t>case</a:t>
            </a:r>
            <a:r>
              <a:rPr lang="zh-CN" altLang="en-US" dirty="0"/>
              <a:t> </a:t>
            </a:r>
            <a:r>
              <a:rPr lang="en-US" altLang="zh-CN" dirty="0"/>
              <a:t>study</a:t>
            </a:r>
            <a:endParaRPr lang="zh-CN" altLang="en-US" dirty="0"/>
          </a:p>
        </p:txBody>
      </p:sp>
      <p:pic>
        <p:nvPicPr>
          <p:cNvPr id="4" name="Google Shape;64;p1" descr="徽标&#10;&#10;描述已自动生成">
            <a:extLst>
              <a:ext uri="{FF2B5EF4-FFF2-40B4-BE49-F238E27FC236}">
                <a16:creationId xmlns:a16="http://schemas.microsoft.com/office/drawing/2014/main" id="{F08F94F3-4DF0-3EF8-2AD1-11FE527C0E39}"/>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mc:AlternateContent xmlns:mc="http://schemas.openxmlformats.org/markup-compatibility/2006" xmlns:a14="http://schemas.microsoft.com/office/drawing/2010/main">
        <mc:Choice Requires="a14">
          <p:graphicFrame>
            <p:nvGraphicFramePr>
              <p:cNvPr id="3" name="表格 2">
                <a:extLst>
                  <a:ext uri="{FF2B5EF4-FFF2-40B4-BE49-F238E27FC236}">
                    <a16:creationId xmlns:a16="http://schemas.microsoft.com/office/drawing/2014/main" id="{5E348B8E-6811-2B50-221B-8DFF5084AB30}"/>
                  </a:ext>
                </a:extLst>
              </p:cNvPr>
              <p:cNvGraphicFramePr>
                <a:graphicFrameLocks noGrp="1"/>
              </p:cNvGraphicFramePr>
              <p:nvPr/>
            </p:nvGraphicFramePr>
            <p:xfrm>
              <a:off x="1027333" y="1633516"/>
              <a:ext cx="3248426" cy="1998232"/>
            </p:xfrm>
            <a:graphic>
              <a:graphicData uri="http://schemas.openxmlformats.org/drawingml/2006/table">
                <a:tbl>
                  <a:tblPr firstRow="1" firstCol="1" bandRow="1">
                    <a:tableStyleId>{5C22544A-7EE6-4342-B048-85BDC9FD1C3A}</a:tableStyleId>
                  </a:tblPr>
                  <a:tblGrid>
                    <a:gridCol w="579336">
                      <a:extLst>
                        <a:ext uri="{9D8B030D-6E8A-4147-A177-3AD203B41FA5}">
                          <a16:colId xmlns:a16="http://schemas.microsoft.com/office/drawing/2014/main" val="2535065199"/>
                        </a:ext>
                      </a:extLst>
                    </a:gridCol>
                    <a:gridCol w="1397000">
                      <a:extLst>
                        <a:ext uri="{9D8B030D-6E8A-4147-A177-3AD203B41FA5}">
                          <a16:colId xmlns:a16="http://schemas.microsoft.com/office/drawing/2014/main" val="1901301226"/>
                        </a:ext>
                      </a:extLst>
                    </a:gridCol>
                    <a:gridCol w="1272090">
                      <a:extLst>
                        <a:ext uri="{9D8B030D-6E8A-4147-A177-3AD203B41FA5}">
                          <a16:colId xmlns:a16="http://schemas.microsoft.com/office/drawing/2014/main" val="2152479745"/>
                        </a:ext>
                      </a:extLst>
                    </a:gridCol>
                  </a:tblGrid>
                  <a:tr h="499558">
                    <a:tc>
                      <a:txBody>
                        <a:bodyPr/>
                        <a:lstStyle/>
                        <a:p>
                          <a:pPr algn="ctr">
                            <a:lnSpc>
                              <a:spcPct val="115000"/>
                            </a:lnSpc>
                            <a:spcAft>
                              <a:spcPts val="800"/>
                            </a:spcAft>
                          </a:pPr>
                          <a:r>
                            <a:rPr lang="en-US" altLang="zh-CN" sz="1400" dirty="0">
                              <a:effectLst/>
                              <a:latin typeface="Calibri" panose="020F0502020204030204" pitchFamily="34" charset="0"/>
                              <a:ea typeface="DengXian" panose="02010600030101010101" pitchFamily="2" charset="-122"/>
                              <a:cs typeface="Times New Roman" panose="02020603050405020304" pitchFamily="18" charset="0"/>
                            </a:rPr>
                            <a:t>Tariff</a:t>
                          </a:r>
                          <a:endParaRPr lang="zh-CN" sz="14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ctr"/>
                    </a:tc>
                    <a:tc>
                      <a:txBody>
                        <a:bodyPr/>
                        <a:lstStyle/>
                        <a:p>
                          <a:pPr algn="ctr">
                            <a:lnSpc>
                              <a:spcPct val="115000"/>
                            </a:lnSpc>
                            <a:spcAft>
                              <a:spcPts val="800"/>
                            </a:spcAft>
                          </a:pPr>
                          <a:r>
                            <a:rPr lang="en-US" altLang="zh-CN" sz="1400" b="1" kern="1200" dirty="0">
                              <a:solidFill>
                                <a:schemeClr val="lt1"/>
                              </a:solidFill>
                              <a:effectLst/>
                              <a:latin typeface="Calibri" panose="020F0502020204030204" pitchFamily="34" charset="0"/>
                              <a:ea typeface="DengXian" panose="02010600030101010101" pitchFamily="2" charset="-122"/>
                              <a:cs typeface="Times New Roman" panose="02020603050405020304" pitchFamily="18" charset="0"/>
                            </a:rPr>
                            <a:t>Time</a:t>
                          </a:r>
                          <a:r>
                            <a:rPr lang="zh-CN" altLang="en-US" sz="1400" b="1" kern="1200" dirty="0">
                              <a:solidFill>
                                <a:schemeClr val="lt1"/>
                              </a:solidFill>
                              <a:effectLst/>
                              <a:latin typeface="Calibri" panose="020F0502020204030204" pitchFamily="34" charset="0"/>
                              <a:ea typeface="DengXian" panose="02010600030101010101" pitchFamily="2" charset="-122"/>
                              <a:cs typeface="Times New Roman" panose="02020603050405020304" pitchFamily="18" charset="0"/>
                            </a:rPr>
                            <a:t> </a:t>
                          </a:r>
                          <a:r>
                            <a:rPr lang="en-US" altLang="zh-CN" sz="1400" b="1" kern="1200" dirty="0">
                              <a:solidFill>
                                <a:schemeClr val="lt1"/>
                              </a:solidFill>
                              <a:effectLst/>
                              <a:latin typeface="Calibri" panose="020F0502020204030204" pitchFamily="34" charset="0"/>
                              <a:ea typeface="DengXian" panose="02010600030101010101" pitchFamily="2" charset="-122"/>
                              <a:cs typeface="Times New Roman" panose="02020603050405020304" pitchFamily="18" charset="0"/>
                            </a:rPr>
                            <a:t>slot</a:t>
                          </a:r>
                          <a:endParaRPr lang="zh-CN" altLang="en-US" sz="1400" b="1" kern="1200" dirty="0">
                            <a:solidFill>
                              <a:schemeClr val="lt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ctr"/>
                    </a:tc>
                    <a:tc>
                      <a:txBody>
                        <a:bodyPr/>
                        <a:lstStyle/>
                        <a:p>
                          <a:pPr algn="ctr">
                            <a:lnSpc>
                              <a:spcPct val="115000"/>
                            </a:lnSpc>
                            <a:spcAft>
                              <a:spcPts val="800"/>
                            </a:spcAft>
                            <a:tabLst>
                              <a:tab pos="923925" algn="l"/>
                            </a:tabLst>
                          </a:pPr>
                          <a14:m>
                            <m:oMath xmlns:m="http://schemas.openxmlformats.org/officeDocument/2006/math">
                              <m:sSubSup>
                                <m:sSubSupPr>
                                  <m:ctrlPr>
                                    <a:rPr kumimoji="1" lang="el-GR" altLang="zh-CN" sz="1400" i="1" smtClean="0">
                                      <a:latin typeface="Cambria Math" panose="02040503050406030204" pitchFamily="18" charset="0"/>
                                    </a:rPr>
                                  </m:ctrlPr>
                                </m:sSubSupPr>
                                <m:e>
                                  <m:r>
                                    <a:rPr kumimoji="1" lang="en-US" altLang="zh-CN" sz="1400" i="1">
                                      <a:latin typeface="Cambria Math" panose="02040503050406030204" pitchFamily="18" charset="0"/>
                                    </a:rPr>
                                    <m:t>𝑄</m:t>
                                  </m:r>
                                </m:e>
                                <m:sub>
                                  <m:r>
                                    <a:rPr kumimoji="1" lang="en-US" altLang="zh-CN" sz="1400" i="1">
                                      <a:latin typeface="Cambria Math" panose="02040503050406030204" pitchFamily="18" charset="0"/>
                                    </a:rPr>
                                    <m:t>𝑡</m:t>
                                  </m:r>
                                </m:sub>
                                <m:sup>
                                  <m:r>
                                    <a:rPr kumimoji="1" lang="en-US" altLang="zh-CN" sz="1400" b="0" i="1" smtClean="0">
                                      <a:latin typeface="Cambria Math" panose="02040503050406030204" pitchFamily="18" charset="0"/>
                                    </a:rPr>
                                    <m:t>𝑔𝑟𝑖𝑑</m:t>
                                  </m:r>
                                </m:sup>
                              </m:sSubSup>
                            </m:oMath>
                          </a14:m>
                          <a:r>
                            <a:rPr lang="zh-CN" altLang="en-US" sz="1400" dirty="0">
                              <a:effectLst/>
                              <a:latin typeface="Calibri" panose="020F0502020204030204" pitchFamily="34" charset="0"/>
                              <a:ea typeface="DengXian" panose="02010600030101010101" pitchFamily="2" charset="-122"/>
                              <a:cs typeface="Times New Roman" panose="02020603050405020304" pitchFamily="18" charset="0"/>
                            </a:rPr>
                            <a:t> </a:t>
                          </a:r>
                          <a14:m>
                            <m:oMath xmlns:m="http://schemas.openxmlformats.org/officeDocument/2006/math">
                              <m:r>
                                <a:rPr kumimoji="1" lang="zh-CN" altLang="en-US" sz="1400" i="1" dirty="0" smtClean="0">
                                  <a:latin typeface="Cambria Math" panose="02040503050406030204" pitchFamily="18" charset="0"/>
                                </a:rPr>
                                <m:t>€</m:t>
                              </m:r>
                              <m:r>
                                <a:rPr kumimoji="1" lang="en-US" altLang="zh-CN" sz="1400" i="1" dirty="0">
                                  <a:latin typeface="Cambria Math" panose="02040503050406030204" pitchFamily="18" charset="0"/>
                                </a:rPr>
                                <m:t>/</m:t>
                              </m:r>
                              <m:r>
                                <a:rPr kumimoji="1" lang="en-US" altLang="zh-CN" sz="1400" i="1" dirty="0">
                                  <a:latin typeface="Cambria Math" panose="02040503050406030204" pitchFamily="18" charset="0"/>
                                </a:rPr>
                                <m:t>𝑘𝑊h</m:t>
                              </m:r>
                            </m:oMath>
                          </a14:m>
                          <a:endParaRPr lang="zh-CN" sz="14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80156954"/>
                      </a:ext>
                    </a:extLst>
                  </a:tr>
                  <a:tr h="499558">
                    <a:tc>
                      <a:txBody>
                        <a:bodyPr/>
                        <a:lstStyle/>
                        <a:p>
                          <a:pPr algn="ctr">
                            <a:lnSpc>
                              <a:spcPct val="115000"/>
                            </a:lnSpc>
                            <a:spcAft>
                              <a:spcPts val="800"/>
                            </a:spcAft>
                          </a:pPr>
                          <a:r>
                            <a:rPr lang="en-US" altLang="zh-CN" sz="1400" dirty="0">
                              <a:effectLst/>
                            </a:rPr>
                            <a:t>F1</a:t>
                          </a:r>
                          <a:endParaRPr lang="zh-CN" sz="14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ctr"/>
                    </a:tc>
                    <a:tc>
                      <a:txBody>
                        <a:bodyPr/>
                        <a:lstStyle/>
                        <a:p>
                          <a:pPr marL="0" marR="0" lvl="0" indent="0" algn="ctr" defTabSz="913765" rtl="0" eaLnBrk="1" fontAlgn="auto" latinLnBrk="0" hangingPunct="1">
                            <a:lnSpc>
                              <a:spcPct val="115000"/>
                            </a:lnSpc>
                            <a:spcBef>
                              <a:spcPts val="0"/>
                            </a:spcBef>
                            <a:spcAft>
                              <a:spcPts val="800"/>
                            </a:spcAft>
                            <a:buClrTx/>
                            <a:buSzTx/>
                            <a:buFontTx/>
                            <a:buNone/>
                            <a:tabLst/>
                            <a:defRPr/>
                          </a:pPr>
                          <a:r>
                            <a:rPr lang="en-GB" sz="1400" dirty="0">
                              <a:effectLst/>
                            </a:rPr>
                            <a:t>08:00 – </a:t>
                          </a:r>
                          <a:r>
                            <a:rPr lang="en-US" altLang="zh-CN" sz="1400" dirty="0">
                              <a:effectLst/>
                            </a:rPr>
                            <a:t>20</a:t>
                          </a:r>
                          <a:r>
                            <a:rPr lang="en-GB" sz="1400" dirty="0">
                              <a:effectLst/>
                            </a:rPr>
                            <a:t>:00</a:t>
                          </a:r>
                        </a:p>
                      </a:txBody>
                      <a:tcPr marL="68580" marR="68580" marT="0" marB="0" anchor="ctr"/>
                    </a:tc>
                    <a:tc>
                      <a:txBody>
                        <a:bodyPr/>
                        <a:lstStyle/>
                        <a:p>
                          <a:pPr algn="ctr">
                            <a:lnSpc>
                              <a:spcPct val="115000"/>
                            </a:lnSpc>
                            <a:spcAft>
                              <a:spcPts val="800"/>
                            </a:spcAft>
                            <a:tabLst>
                              <a:tab pos="923925" algn="l"/>
                            </a:tabLst>
                          </a:pPr>
                          <a:r>
                            <a:rPr lang="en-US" altLang="zh-CN" sz="1400" dirty="0">
                              <a:effectLst/>
                              <a:latin typeface="Calibri" panose="020F0502020204030204" pitchFamily="34" charset="0"/>
                              <a:ea typeface="DengXian" panose="02010600030101010101" pitchFamily="2" charset="-122"/>
                              <a:cs typeface="Times New Roman" panose="02020603050405020304" pitchFamily="18" charset="0"/>
                            </a:rPr>
                            <a:t>0.45</a:t>
                          </a:r>
                          <a:endParaRPr lang="zh-CN" sz="14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444252410"/>
                      </a:ext>
                    </a:extLst>
                  </a:tr>
                  <a:tr h="499558">
                    <a:tc>
                      <a:txBody>
                        <a:bodyPr/>
                        <a:lstStyle/>
                        <a:p>
                          <a:pPr algn="ctr">
                            <a:lnSpc>
                              <a:spcPct val="115000"/>
                            </a:lnSpc>
                            <a:spcAft>
                              <a:spcPts val="800"/>
                            </a:spcAft>
                          </a:pPr>
                          <a:r>
                            <a:rPr lang="en-US" altLang="zh-CN" sz="1400" dirty="0">
                              <a:effectLst/>
                            </a:rPr>
                            <a:t>F2</a:t>
                          </a:r>
                          <a:endParaRPr lang="zh-CN" sz="14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ctr"/>
                    </a:tc>
                    <a:tc>
                      <a:txBody>
                        <a:bodyPr/>
                        <a:lstStyle/>
                        <a:p>
                          <a:pPr marL="0" marR="0" lvl="0" indent="0" algn="ctr" defTabSz="913765" rtl="0" eaLnBrk="1" fontAlgn="auto" latinLnBrk="0" hangingPunct="1">
                            <a:lnSpc>
                              <a:spcPct val="115000"/>
                            </a:lnSpc>
                            <a:spcBef>
                              <a:spcPts val="0"/>
                            </a:spcBef>
                            <a:spcAft>
                              <a:spcPts val="800"/>
                            </a:spcAft>
                            <a:buClrTx/>
                            <a:buSzTx/>
                            <a:buFontTx/>
                            <a:buNone/>
                            <a:tabLst/>
                            <a:defRPr/>
                          </a:pPr>
                          <a:r>
                            <a:rPr lang="en-US" altLang="zh-CN" sz="1400" dirty="0">
                              <a:effectLst/>
                            </a:rPr>
                            <a:t>20</a:t>
                          </a:r>
                          <a:r>
                            <a:rPr lang="en-GB" altLang="zh-CN" sz="1400" dirty="0">
                              <a:effectLst/>
                            </a:rPr>
                            <a:t>:00 – 23:00</a:t>
                          </a:r>
                          <a:endParaRPr lang="zh-CN" altLang="zh-CN" sz="14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ctr"/>
                    </a:tc>
                    <a:tc>
                      <a:txBody>
                        <a:bodyPr/>
                        <a:lstStyle/>
                        <a:p>
                          <a:pPr algn="ctr">
                            <a:lnSpc>
                              <a:spcPct val="115000"/>
                            </a:lnSpc>
                            <a:spcAft>
                              <a:spcPts val="800"/>
                            </a:spcAft>
                          </a:pPr>
                          <a:r>
                            <a:rPr lang="en-US" altLang="zh-CN" sz="1400" dirty="0">
                              <a:effectLst/>
                              <a:latin typeface="Calibri" panose="020F0502020204030204" pitchFamily="34" charset="0"/>
                              <a:ea typeface="DengXian" panose="02010600030101010101" pitchFamily="2" charset="-122"/>
                              <a:cs typeface="Times New Roman" panose="02020603050405020304" pitchFamily="18" charset="0"/>
                            </a:rPr>
                            <a:t>0.35</a:t>
                          </a:r>
                          <a:endParaRPr lang="zh-CN" sz="14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723071925"/>
                      </a:ext>
                    </a:extLst>
                  </a:tr>
                  <a:tr h="499558">
                    <a:tc>
                      <a:txBody>
                        <a:bodyPr/>
                        <a:lstStyle/>
                        <a:p>
                          <a:pPr algn="ctr">
                            <a:lnSpc>
                              <a:spcPct val="115000"/>
                            </a:lnSpc>
                            <a:spcAft>
                              <a:spcPts val="800"/>
                            </a:spcAft>
                          </a:pPr>
                          <a:r>
                            <a:rPr lang="en-US" altLang="zh-CN" sz="1400" dirty="0">
                              <a:effectLst/>
                            </a:rPr>
                            <a:t>F3</a:t>
                          </a:r>
                          <a:endParaRPr lang="zh-CN" sz="14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ctr"/>
                    </a:tc>
                    <a:tc>
                      <a:txBody>
                        <a:bodyPr/>
                        <a:lstStyle/>
                        <a:p>
                          <a:pPr algn="ctr">
                            <a:lnSpc>
                              <a:spcPct val="115000"/>
                            </a:lnSpc>
                            <a:spcAft>
                              <a:spcPts val="800"/>
                            </a:spcAft>
                          </a:pPr>
                          <a:r>
                            <a:rPr lang="en-GB" sz="1400" dirty="0">
                              <a:effectLst/>
                            </a:rPr>
                            <a:t>23:00 – 0</a:t>
                          </a:r>
                          <a:r>
                            <a:rPr lang="en-US" altLang="zh-CN" sz="1400" dirty="0">
                              <a:effectLst/>
                            </a:rPr>
                            <a:t>8</a:t>
                          </a:r>
                          <a:r>
                            <a:rPr lang="en-GB" sz="1400" dirty="0">
                              <a:effectLst/>
                            </a:rPr>
                            <a:t>:00</a:t>
                          </a:r>
                          <a:endParaRPr lang="zh-CN" sz="14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ctr"/>
                    </a:tc>
                    <a:tc>
                      <a:txBody>
                        <a:bodyPr/>
                        <a:lstStyle/>
                        <a:p>
                          <a:pPr algn="ctr">
                            <a:lnSpc>
                              <a:spcPct val="115000"/>
                            </a:lnSpc>
                            <a:spcAft>
                              <a:spcPts val="800"/>
                            </a:spcAft>
                          </a:pPr>
                          <a:r>
                            <a:rPr lang="en-US" altLang="zh-CN" sz="1400" dirty="0">
                              <a:effectLst/>
                              <a:latin typeface="Calibri" panose="020F0502020204030204" pitchFamily="34" charset="0"/>
                              <a:ea typeface="DengXian" panose="02010600030101010101" pitchFamily="2" charset="-122"/>
                              <a:cs typeface="Times New Roman" panose="02020603050405020304" pitchFamily="18" charset="0"/>
                            </a:rPr>
                            <a:t>0.25</a:t>
                          </a:r>
                          <a:endParaRPr lang="zh-CN" altLang="zh-CN" sz="14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90828429"/>
                      </a:ext>
                    </a:extLst>
                  </a:tr>
                </a:tbl>
              </a:graphicData>
            </a:graphic>
          </p:graphicFrame>
        </mc:Choice>
        <mc:Fallback xmlns="">
          <p:graphicFrame>
            <p:nvGraphicFramePr>
              <p:cNvPr id="3" name="表格 2">
                <a:extLst>
                  <a:ext uri="{FF2B5EF4-FFF2-40B4-BE49-F238E27FC236}">
                    <a16:creationId xmlns:a16="http://schemas.microsoft.com/office/drawing/2014/main" id="{5E348B8E-6811-2B50-221B-8DFF5084AB30}"/>
                  </a:ext>
                </a:extLst>
              </p:cNvPr>
              <p:cNvGraphicFramePr>
                <a:graphicFrameLocks noGrp="1"/>
              </p:cNvGraphicFramePr>
              <p:nvPr>
                <p:extLst>
                  <p:ext uri="{D42A27DB-BD31-4B8C-83A1-F6EECF244321}">
                    <p14:modId xmlns:p14="http://schemas.microsoft.com/office/powerpoint/2010/main" val="391283389"/>
                  </p:ext>
                </p:extLst>
              </p:nvPr>
            </p:nvGraphicFramePr>
            <p:xfrm>
              <a:off x="1027333" y="1633516"/>
              <a:ext cx="3248426" cy="1998232"/>
            </p:xfrm>
            <a:graphic>
              <a:graphicData uri="http://schemas.openxmlformats.org/drawingml/2006/table">
                <a:tbl>
                  <a:tblPr firstRow="1" firstCol="1" bandRow="1">
                    <a:tableStyleId>{5C22544A-7EE6-4342-B048-85BDC9FD1C3A}</a:tableStyleId>
                  </a:tblPr>
                  <a:tblGrid>
                    <a:gridCol w="579336">
                      <a:extLst>
                        <a:ext uri="{9D8B030D-6E8A-4147-A177-3AD203B41FA5}">
                          <a16:colId xmlns:a16="http://schemas.microsoft.com/office/drawing/2014/main" val="2535065199"/>
                        </a:ext>
                      </a:extLst>
                    </a:gridCol>
                    <a:gridCol w="1397000">
                      <a:extLst>
                        <a:ext uri="{9D8B030D-6E8A-4147-A177-3AD203B41FA5}">
                          <a16:colId xmlns:a16="http://schemas.microsoft.com/office/drawing/2014/main" val="1901301226"/>
                        </a:ext>
                      </a:extLst>
                    </a:gridCol>
                    <a:gridCol w="1272090">
                      <a:extLst>
                        <a:ext uri="{9D8B030D-6E8A-4147-A177-3AD203B41FA5}">
                          <a16:colId xmlns:a16="http://schemas.microsoft.com/office/drawing/2014/main" val="2152479745"/>
                        </a:ext>
                      </a:extLst>
                    </a:gridCol>
                  </a:tblGrid>
                  <a:tr h="499558">
                    <a:tc>
                      <a:txBody>
                        <a:bodyPr/>
                        <a:lstStyle/>
                        <a:p>
                          <a:pPr algn="ctr">
                            <a:lnSpc>
                              <a:spcPct val="115000"/>
                            </a:lnSpc>
                            <a:spcAft>
                              <a:spcPts val="800"/>
                            </a:spcAft>
                          </a:pPr>
                          <a:r>
                            <a:rPr lang="en-US" altLang="zh-CN" sz="1400" dirty="0">
                              <a:effectLst/>
                              <a:latin typeface="Calibri" panose="020F0502020204030204" pitchFamily="34" charset="0"/>
                              <a:ea typeface="DengXian" panose="02010600030101010101" pitchFamily="2" charset="-122"/>
                              <a:cs typeface="Times New Roman" panose="02020603050405020304" pitchFamily="18" charset="0"/>
                            </a:rPr>
                            <a:t>Tariff</a:t>
                          </a:r>
                          <a:endParaRPr lang="zh-CN" sz="14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ctr"/>
                    </a:tc>
                    <a:tc>
                      <a:txBody>
                        <a:bodyPr/>
                        <a:lstStyle/>
                        <a:p>
                          <a:pPr algn="ctr">
                            <a:lnSpc>
                              <a:spcPct val="115000"/>
                            </a:lnSpc>
                            <a:spcAft>
                              <a:spcPts val="800"/>
                            </a:spcAft>
                          </a:pPr>
                          <a:r>
                            <a:rPr lang="en-US" altLang="zh-CN" sz="1400" b="1" kern="1200" dirty="0">
                              <a:solidFill>
                                <a:schemeClr val="lt1"/>
                              </a:solidFill>
                              <a:effectLst/>
                              <a:latin typeface="Calibri" panose="020F0502020204030204" pitchFamily="34" charset="0"/>
                              <a:ea typeface="DengXian" panose="02010600030101010101" pitchFamily="2" charset="-122"/>
                              <a:cs typeface="Times New Roman" panose="02020603050405020304" pitchFamily="18" charset="0"/>
                            </a:rPr>
                            <a:t>Time</a:t>
                          </a:r>
                          <a:r>
                            <a:rPr lang="zh-CN" altLang="en-US" sz="1400" b="1" kern="1200" dirty="0">
                              <a:solidFill>
                                <a:schemeClr val="lt1"/>
                              </a:solidFill>
                              <a:effectLst/>
                              <a:latin typeface="Calibri" panose="020F0502020204030204" pitchFamily="34" charset="0"/>
                              <a:ea typeface="DengXian" panose="02010600030101010101" pitchFamily="2" charset="-122"/>
                              <a:cs typeface="Times New Roman" panose="02020603050405020304" pitchFamily="18" charset="0"/>
                            </a:rPr>
                            <a:t> </a:t>
                          </a:r>
                          <a:r>
                            <a:rPr lang="en-US" altLang="zh-CN" sz="1400" b="1" kern="1200" dirty="0">
                              <a:solidFill>
                                <a:schemeClr val="lt1"/>
                              </a:solidFill>
                              <a:effectLst/>
                              <a:latin typeface="Calibri" panose="020F0502020204030204" pitchFamily="34" charset="0"/>
                              <a:ea typeface="DengXian" panose="02010600030101010101" pitchFamily="2" charset="-122"/>
                              <a:cs typeface="Times New Roman" panose="02020603050405020304" pitchFamily="18" charset="0"/>
                            </a:rPr>
                            <a:t>slot</a:t>
                          </a:r>
                          <a:endParaRPr lang="zh-CN" altLang="en-US" sz="1400" b="1" kern="1200" dirty="0">
                            <a:solidFill>
                              <a:schemeClr val="lt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ctr"/>
                    </a:tc>
                    <a:tc>
                      <a:txBody>
                        <a:bodyPr/>
                        <a:lstStyle/>
                        <a:p>
                          <a:endParaRPr lang="zh-CN"/>
                        </a:p>
                      </a:txBody>
                      <a:tcPr marL="68580" marR="68580" marT="0" marB="0" anchor="ctr">
                        <a:blipFill>
                          <a:blip r:embed="rId4"/>
                          <a:stretch>
                            <a:fillRect l="-154455" t="-2500" r="-1980" b="-300000"/>
                          </a:stretch>
                        </a:blipFill>
                      </a:tcPr>
                    </a:tc>
                    <a:extLst>
                      <a:ext uri="{0D108BD9-81ED-4DB2-BD59-A6C34878D82A}">
                        <a16:rowId xmlns:a16="http://schemas.microsoft.com/office/drawing/2014/main" val="280156954"/>
                      </a:ext>
                    </a:extLst>
                  </a:tr>
                  <a:tr h="499558">
                    <a:tc>
                      <a:txBody>
                        <a:bodyPr/>
                        <a:lstStyle/>
                        <a:p>
                          <a:pPr algn="ctr">
                            <a:lnSpc>
                              <a:spcPct val="115000"/>
                            </a:lnSpc>
                            <a:spcAft>
                              <a:spcPts val="800"/>
                            </a:spcAft>
                          </a:pPr>
                          <a:r>
                            <a:rPr lang="en-US" altLang="zh-CN" sz="1400" dirty="0">
                              <a:effectLst/>
                            </a:rPr>
                            <a:t>F1</a:t>
                          </a:r>
                          <a:endParaRPr lang="zh-CN" sz="14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ctr"/>
                    </a:tc>
                    <a:tc>
                      <a:txBody>
                        <a:bodyPr/>
                        <a:lstStyle/>
                        <a:p>
                          <a:pPr marL="0" marR="0" lvl="0" indent="0" algn="ctr" defTabSz="913765" rtl="0" eaLnBrk="1" fontAlgn="auto" latinLnBrk="0" hangingPunct="1">
                            <a:lnSpc>
                              <a:spcPct val="115000"/>
                            </a:lnSpc>
                            <a:spcBef>
                              <a:spcPts val="0"/>
                            </a:spcBef>
                            <a:spcAft>
                              <a:spcPts val="800"/>
                            </a:spcAft>
                            <a:buClrTx/>
                            <a:buSzTx/>
                            <a:buFontTx/>
                            <a:buNone/>
                            <a:tabLst/>
                            <a:defRPr/>
                          </a:pPr>
                          <a:r>
                            <a:rPr lang="en-GB" sz="1400" dirty="0">
                              <a:effectLst/>
                            </a:rPr>
                            <a:t>08:00 – </a:t>
                          </a:r>
                          <a:r>
                            <a:rPr lang="en-US" altLang="zh-CN" sz="1400" dirty="0">
                              <a:effectLst/>
                            </a:rPr>
                            <a:t>20</a:t>
                          </a:r>
                          <a:r>
                            <a:rPr lang="en-GB" sz="1400" dirty="0">
                              <a:effectLst/>
                            </a:rPr>
                            <a:t>:00</a:t>
                          </a:r>
                        </a:p>
                      </a:txBody>
                      <a:tcPr marL="68580" marR="68580" marT="0" marB="0" anchor="ctr"/>
                    </a:tc>
                    <a:tc>
                      <a:txBody>
                        <a:bodyPr/>
                        <a:lstStyle/>
                        <a:p>
                          <a:pPr algn="ctr">
                            <a:lnSpc>
                              <a:spcPct val="115000"/>
                            </a:lnSpc>
                            <a:spcAft>
                              <a:spcPts val="800"/>
                            </a:spcAft>
                            <a:tabLst>
                              <a:tab pos="923925" algn="l"/>
                            </a:tabLst>
                          </a:pPr>
                          <a:r>
                            <a:rPr lang="en-US" altLang="zh-CN" sz="1400" dirty="0">
                              <a:effectLst/>
                              <a:latin typeface="Calibri" panose="020F0502020204030204" pitchFamily="34" charset="0"/>
                              <a:ea typeface="DengXian" panose="02010600030101010101" pitchFamily="2" charset="-122"/>
                              <a:cs typeface="Times New Roman" panose="02020603050405020304" pitchFamily="18" charset="0"/>
                            </a:rPr>
                            <a:t>0.45</a:t>
                          </a:r>
                          <a:endParaRPr lang="zh-CN" sz="14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444252410"/>
                      </a:ext>
                    </a:extLst>
                  </a:tr>
                  <a:tr h="499558">
                    <a:tc>
                      <a:txBody>
                        <a:bodyPr/>
                        <a:lstStyle/>
                        <a:p>
                          <a:pPr algn="ctr">
                            <a:lnSpc>
                              <a:spcPct val="115000"/>
                            </a:lnSpc>
                            <a:spcAft>
                              <a:spcPts val="800"/>
                            </a:spcAft>
                          </a:pPr>
                          <a:r>
                            <a:rPr lang="en-US" altLang="zh-CN" sz="1400" dirty="0">
                              <a:effectLst/>
                            </a:rPr>
                            <a:t>F2</a:t>
                          </a:r>
                          <a:endParaRPr lang="zh-CN" sz="14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ctr"/>
                    </a:tc>
                    <a:tc>
                      <a:txBody>
                        <a:bodyPr/>
                        <a:lstStyle/>
                        <a:p>
                          <a:pPr marL="0" marR="0" lvl="0" indent="0" algn="ctr" defTabSz="913765" rtl="0" eaLnBrk="1" fontAlgn="auto" latinLnBrk="0" hangingPunct="1">
                            <a:lnSpc>
                              <a:spcPct val="115000"/>
                            </a:lnSpc>
                            <a:spcBef>
                              <a:spcPts val="0"/>
                            </a:spcBef>
                            <a:spcAft>
                              <a:spcPts val="800"/>
                            </a:spcAft>
                            <a:buClrTx/>
                            <a:buSzTx/>
                            <a:buFontTx/>
                            <a:buNone/>
                            <a:tabLst/>
                            <a:defRPr/>
                          </a:pPr>
                          <a:r>
                            <a:rPr lang="en-US" altLang="zh-CN" sz="1400" dirty="0">
                              <a:effectLst/>
                            </a:rPr>
                            <a:t>20</a:t>
                          </a:r>
                          <a:r>
                            <a:rPr lang="en-GB" altLang="zh-CN" sz="1400" dirty="0">
                              <a:effectLst/>
                            </a:rPr>
                            <a:t>:00 – 23:00</a:t>
                          </a:r>
                          <a:endParaRPr lang="zh-CN" altLang="zh-CN" sz="14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ctr"/>
                    </a:tc>
                    <a:tc>
                      <a:txBody>
                        <a:bodyPr/>
                        <a:lstStyle/>
                        <a:p>
                          <a:pPr algn="ctr">
                            <a:lnSpc>
                              <a:spcPct val="115000"/>
                            </a:lnSpc>
                            <a:spcAft>
                              <a:spcPts val="800"/>
                            </a:spcAft>
                          </a:pPr>
                          <a:r>
                            <a:rPr lang="en-US" altLang="zh-CN" sz="1400" dirty="0">
                              <a:effectLst/>
                              <a:latin typeface="Calibri" panose="020F0502020204030204" pitchFamily="34" charset="0"/>
                              <a:ea typeface="DengXian" panose="02010600030101010101" pitchFamily="2" charset="-122"/>
                              <a:cs typeface="Times New Roman" panose="02020603050405020304" pitchFamily="18" charset="0"/>
                            </a:rPr>
                            <a:t>0.35</a:t>
                          </a:r>
                          <a:endParaRPr lang="zh-CN" sz="14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723071925"/>
                      </a:ext>
                    </a:extLst>
                  </a:tr>
                  <a:tr h="499558">
                    <a:tc>
                      <a:txBody>
                        <a:bodyPr/>
                        <a:lstStyle/>
                        <a:p>
                          <a:pPr algn="ctr">
                            <a:lnSpc>
                              <a:spcPct val="115000"/>
                            </a:lnSpc>
                            <a:spcAft>
                              <a:spcPts val="800"/>
                            </a:spcAft>
                          </a:pPr>
                          <a:r>
                            <a:rPr lang="en-US" altLang="zh-CN" sz="1400" dirty="0">
                              <a:effectLst/>
                            </a:rPr>
                            <a:t>F3</a:t>
                          </a:r>
                          <a:endParaRPr lang="zh-CN" sz="14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ctr"/>
                    </a:tc>
                    <a:tc>
                      <a:txBody>
                        <a:bodyPr/>
                        <a:lstStyle/>
                        <a:p>
                          <a:pPr algn="ctr">
                            <a:lnSpc>
                              <a:spcPct val="115000"/>
                            </a:lnSpc>
                            <a:spcAft>
                              <a:spcPts val="800"/>
                            </a:spcAft>
                          </a:pPr>
                          <a:r>
                            <a:rPr lang="en-GB" sz="1400" dirty="0">
                              <a:effectLst/>
                            </a:rPr>
                            <a:t>23:00 – 0</a:t>
                          </a:r>
                          <a:r>
                            <a:rPr lang="en-US" altLang="zh-CN" sz="1400" dirty="0">
                              <a:effectLst/>
                            </a:rPr>
                            <a:t>8</a:t>
                          </a:r>
                          <a:r>
                            <a:rPr lang="en-GB" sz="1400" dirty="0">
                              <a:effectLst/>
                            </a:rPr>
                            <a:t>:00</a:t>
                          </a:r>
                          <a:endParaRPr lang="zh-CN" sz="14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ctr"/>
                    </a:tc>
                    <a:tc>
                      <a:txBody>
                        <a:bodyPr/>
                        <a:lstStyle/>
                        <a:p>
                          <a:pPr algn="ctr">
                            <a:lnSpc>
                              <a:spcPct val="115000"/>
                            </a:lnSpc>
                            <a:spcAft>
                              <a:spcPts val="800"/>
                            </a:spcAft>
                          </a:pPr>
                          <a:r>
                            <a:rPr lang="en-US" altLang="zh-CN" sz="1400" dirty="0">
                              <a:effectLst/>
                              <a:latin typeface="Calibri" panose="020F0502020204030204" pitchFamily="34" charset="0"/>
                              <a:ea typeface="DengXian" panose="02010600030101010101" pitchFamily="2" charset="-122"/>
                              <a:cs typeface="Times New Roman" panose="02020603050405020304" pitchFamily="18" charset="0"/>
                            </a:rPr>
                            <a:t>0.25</a:t>
                          </a:r>
                          <a:endParaRPr lang="zh-CN" altLang="zh-CN" sz="14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90828429"/>
                      </a:ext>
                    </a:extLst>
                  </a:tr>
                </a:tbl>
              </a:graphicData>
            </a:graphic>
          </p:graphicFrame>
        </mc:Fallback>
      </mc:AlternateContent>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49813F23-D584-0ADB-F2AB-4C6CE6371F6C}"/>
                  </a:ext>
                </a:extLst>
              </p:cNvPr>
              <p:cNvSpPr txBox="1"/>
              <p:nvPr/>
            </p:nvSpPr>
            <p:spPr>
              <a:xfrm>
                <a:off x="761842" y="3674083"/>
                <a:ext cx="2663523" cy="4583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kumimoji="1" lang="el-GR" altLang="zh-CN" sz="1800" i="1" smtClean="0">
                              <a:latin typeface="Cambria Math" panose="02040503050406030204" pitchFamily="18" charset="0"/>
                            </a:rPr>
                          </m:ctrlPr>
                        </m:sSubSupPr>
                        <m:e>
                          <m:r>
                            <a:rPr kumimoji="1" lang="en-US" altLang="zh-CN" sz="1800" i="1">
                              <a:latin typeface="Cambria Math" panose="02040503050406030204" pitchFamily="18" charset="0"/>
                            </a:rPr>
                            <m:t>𝑄</m:t>
                          </m:r>
                        </m:e>
                        <m:sub>
                          <m:r>
                            <a:rPr kumimoji="1" lang="en-US" altLang="zh-CN" sz="1800" i="1">
                              <a:latin typeface="Cambria Math" panose="02040503050406030204" pitchFamily="18" charset="0"/>
                            </a:rPr>
                            <m:t>𝑡</m:t>
                          </m:r>
                        </m:sub>
                        <m:sup>
                          <m:r>
                            <a:rPr kumimoji="1" lang="en-US" altLang="zh-CN" sz="1800" b="0" i="1" smtClean="0">
                              <a:latin typeface="Cambria Math" panose="02040503050406030204" pitchFamily="18" charset="0"/>
                            </a:rPr>
                            <m:t>𝑔𝑟𝑖</m:t>
                          </m:r>
                          <m:sSup>
                            <m:sSupPr>
                              <m:ctrlPr>
                                <a:rPr kumimoji="1" lang="en-US" altLang="zh-CN" sz="1800" b="0" i="1" smtClean="0">
                                  <a:latin typeface="Cambria Math" panose="02040503050406030204" pitchFamily="18" charset="0"/>
                                </a:rPr>
                              </m:ctrlPr>
                            </m:sSupPr>
                            <m:e>
                              <m:r>
                                <a:rPr kumimoji="1" lang="en-US" altLang="zh-CN" sz="1800" b="0" i="1" smtClean="0">
                                  <a:latin typeface="Cambria Math" panose="02040503050406030204" pitchFamily="18" charset="0"/>
                                </a:rPr>
                                <m:t>𝑑</m:t>
                              </m:r>
                            </m:e>
                            <m:sup>
                              <m:r>
                                <a:rPr kumimoji="1" lang="en-US" altLang="zh-CN" sz="1800" b="0" i="1" smtClean="0">
                                  <a:latin typeface="Cambria Math" panose="02040503050406030204" pitchFamily="18" charset="0"/>
                                </a:rPr>
                                <m:t>′</m:t>
                              </m:r>
                            </m:sup>
                          </m:sSup>
                        </m:sup>
                      </m:sSubSup>
                      <m:r>
                        <a:rPr kumimoji="1" lang="en-US" altLang="zh-CN" sz="1800" b="0" i="1" smtClean="0">
                          <a:latin typeface="Cambria Math" panose="02040503050406030204" pitchFamily="18" charset="0"/>
                        </a:rPr>
                        <m:t>=0.3</m:t>
                      </m:r>
                      <m:r>
                        <a:rPr kumimoji="1" lang="zh-CN" altLang="en-US" i="1" dirty="0">
                          <a:latin typeface="Cambria Math" panose="02040503050406030204" pitchFamily="18" charset="0"/>
                        </a:rPr>
                        <m:t>€</m:t>
                      </m:r>
                      <m:r>
                        <a:rPr kumimoji="1" lang="en-US" altLang="zh-CN" i="1" dirty="0">
                          <a:latin typeface="Cambria Math" panose="02040503050406030204" pitchFamily="18" charset="0"/>
                        </a:rPr>
                        <m:t>/</m:t>
                      </m:r>
                      <m:r>
                        <a:rPr kumimoji="1" lang="en-US" altLang="zh-CN" i="1" dirty="0">
                          <a:latin typeface="Cambria Math" panose="02040503050406030204" pitchFamily="18" charset="0"/>
                        </a:rPr>
                        <m:t>𝑘𝑊h</m:t>
                      </m:r>
                    </m:oMath>
                  </m:oMathPara>
                </a14:m>
                <a:endParaRPr lang="zh-CN" altLang="en-US" dirty="0"/>
              </a:p>
            </p:txBody>
          </p:sp>
        </mc:Choice>
        <mc:Fallback xmlns="">
          <p:sp>
            <p:nvSpPr>
              <p:cNvPr id="6" name="文本框 5">
                <a:extLst>
                  <a:ext uri="{FF2B5EF4-FFF2-40B4-BE49-F238E27FC236}">
                    <a16:creationId xmlns:a16="http://schemas.microsoft.com/office/drawing/2014/main" id="{49813F23-D584-0ADB-F2AB-4C6CE6371F6C}"/>
                  </a:ext>
                </a:extLst>
              </p:cNvPr>
              <p:cNvSpPr txBox="1">
                <a:spLocks noRot="1" noChangeAspect="1" noMove="1" noResize="1" noEditPoints="1" noAdjustHandles="1" noChangeArrowheads="1" noChangeShapeType="1" noTextEdit="1"/>
              </p:cNvSpPr>
              <p:nvPr/>
            </p:nvSpPr>
            <p:spPr>
              <a:xfrm>
                <a:off x="761842" y="3674083"/>
                <a:ext cx="2663523" cy="458331"/>
              </a:xfrm>
              <a:prstGeom prst="rect">
                <a:avLst/>
              </a:prstGeom>
              <a:blipFill>
                <a:blip r:embed="rId5"/>
                <a:stretch>
                  <a:fillRect b="-8108"/>
                </a:stretch>
              </a:blipFill>
            </p:spPr>
            <p:txBody>
              <a:bodyPr/>
              <a:lstStyle/>
              <a:p>
                <a:r>
                  <a:rPr lang="zh-CN" altLang="en-US">
                    <a:noFill/>
                  </a:rPr>
                  <a:t> </a:t>
                </a:r>
              </a:p>
            </p:txBody>
          </p:sp>
        </mc:Fallback>
      </mc:AlternateContent>
      <p:sp>
        <p:nvSpPr>
          <p:cNvPr id="16" name="文本框 15">
            <a:extLst>
              <a:ext uri="{FF2B5EF4-FFF2-40B4-BE49-F238E27FC236}">
                <a16:creationId xmlns:a16="http://schemas.microsoft.com/office/drawing/2014/main" id="{61AF501C-7092-B473-26D7-5D4CA6E85C11}"/>
              </a:ext>
            </a:extLst>
          </p:cNvPr>
          <p:cNvSpPr txBox="1"/>
          <p:nvPr/>
        </p:nvSpPr>
        <p:spPr>
          <a:xfrm>
            <a:off x="1153629" y="5302982"/>
            <a:ext cx="6403285" cy="369332"/>
          </a:xfrm>
          <a:prstGeom prst="rect">
            <a:avLst/>
          </a:prstGeom>
          <a:noFill/>
        </p:spPr>
        <p:txBody>
          <a:bodyPr wrap="square">
            <a:spAutoFit/>
          </a:bodyPr>
          <a:lstStyle/>
          <a:p>
            <a:r>
              <a:rPr lang="en-US" altLang="zh-CN" dirty="0"/>
              <a:t>Set</a:t>
            </a:r>
            <a:r>
              <a:rPr lang="zh-CN" altLang="en-US" dirty="0"/>
              <a:t> </a:t>
            </a:r>
            <a:r>
              <a:rPr lang="en-US" altLang="zh-CN" dirty="0"/>
              <a:t>the</a:t>
            </a:r>
            <a:r>
              <a:rPr lang="zh-CN" altLang="en-US" dirty="0"/>
              <a:t> </a:t>
            </a:r>
            <a:r>
              <a:rPr lang="en-US" altLang="zh-CN" b="1" dirty="0"/>
              <a:t>duration</a:t>
            </a:r>
            <a:r>
              <a:rPr lang="zh-CN" altLang="en-US" dirty="0"/>
              <a:t> </a:t>
            </a:r>
            <a:r>
              <a:rPr lang="en-US" altLang="zh-CN" dirty="0"/>
              <a:t>of</a:t>
            </a:r>
            <a:r>
              <a:rPr lang="zh-CN" altLang="en-US" dirty="0"/>
              <a:t> </a:t>
            </a:r>
            <a:r>
              <a:rPr lang="en-US" altLang="zh-CN" dirty="0"/>
              <a:t>the</a:t>
            </a:r>
            <a:r>
              <a:rPr lang="zh-CN" altLang="en-US" dirty="0"/>
              <a:t> training </a:t>
            </a:r>
            <a:r>
              <a:rPr lang="en-US" altLang="zh-CN" dirty="0"/>
              <a:t>process</a:t>
            </a:r>
            <a:r>
              <a:rPr lang="zh-CN" altLang="en-US" dirty="0"/>
              <a:t> </a:t>
            </a:r>
            <a:r>
              <a:rPr lang="en-US" altLang="zh-CN" dirty="0"/>
              <a:t>from</a:t>
            </a:r>
            <a:r>
              <a:rPr lang="zh-CN" altLang="en-US" dirty="0"/>
              <a:t> </a:t>
            </a:r>
            <a:r>
              <a:rPr lang="en-US" altLang="zh-CN" dirty="0"/>
              <a:t>23</a:t>
            </a:r>
            <a:r>
              <a:rPr lang="zh-CN" altLang="en-US" dirty="0"/>
              <a:t> </a:t>
            </a:r>
            <a:r>
              <a:rPr lang="en-US" altLang="zh-CN" dirty="0"/>
              <a:t>to</a:t>
            </a:r>
            <a:r>
              <a:rPr lang="zh-CN" altLang="en-US" dirty="0"/>
              <a:t> </a:t>
            </a:r>
            <a:r>
              <a:rPr lang="en-US" altLang="zh-CN" dirty="0"/>
              <a:t>32</a:t>
            </a:r>
            <a:r>
              <a:rPr lang="zh-CN" altLang="en-US" dirty="0"/>
              <a:t> </a:t>
            </a:r>
            <a:r>
              <a:rPr lang="en-US" altLang="zh-CN" dirty="0"/>
              <a:t>hours.</a:t>
            </a:r>
            <a:r>
              <a:rPr lang="zh-CN" altLang="en-US" dirty="0"/>
              <a:t> </a:t>
            </a:r>
          </a:p>
        </p:txBody>
      </p:sp>
      <p:sp>
        <p:nvSpPr>
          <p:cNvPr id="17" name="文本框 16">
            <a:extLst>
              <a:ext uri="{FF2B5EF4-FFF2-40B4-BE49-F238E27FC236}">
                <a16:creationId xmlns:a16="http://schemas.microsoft.com/office/drawing/2014/main" id="{023E2C27-4DAC-5324-95F9-F952C0753086}"/>
              </a:ext>
            </a:extLst>
          </p:cNvPr>
          <p:cNvSpPr txBox="1"/>
          <p:nvPr/>
        </p:nvSpPr>
        <p:spPr>
          <a:xfrm>
            <a:off x="1153629" y="4924224"/>
            <a:ext cx="6403285" cy="369332"/>
          </a:xfrm>
          <a:prstGeom prst="rect">
            <a:avLst/>
          </a:prstGeom>
          <a:noFill/>
        </p:spPr>
        <p:txBody>
          <a:bodyPr wrap="square">
            <a:spAutoFit/>
          </a:bodyPr>
          <a:lstStyle/>
          <a:p>
            <a:r>
              <a:rPr lang="en-US" altLang="zh-CN" dirty="0"/>
              <a:t>Set</a:t>
            </a:r>
            <a:r>
              <a:rPr lang="zh-CN" altLang="en-US" dirty="0"/>
              <a:t> </a:t>
            </a:r>
            <a:r>
              <a:rPr lang="en-US" altLang="zh-CN" dirty="0"/>
              <a:t>the</a:t>
            </a:r>
            <a:r>
              <a:rPr lang="zh-CN" altLang="en-US" dirty="0"/>
              <a:t> </a:t>
            </a:r>
            <a:r>
              <a:rPr lang="en-US" altLang="zh-CN" b="1" dirty="0"/>
              <a:t>start</a:t>
            </a:r>
            <a:r>
              <a:rPr lang="zh-CN" altLang="en-US" b="1" dirty="0"/>
              <a:t> </a:t>
            </a:r>
            <a:r>
              <a:rPr lang="en-US" altLang="zh-CN" b="1" dirty="0"/>
              <a:t>time</a:t>
            </a:r>
            <a:r>
              <a:rPr lang="zh-CN" altLang="en-US" dirty="0"/>
              <a:t> </a:t>
            </a:r>
            <a:r>
              <a:rPr lang="en-US" altLang="zh-CN" dirty="0"/>
              <a:t>of</a:t>
            </a:r>
            <a:r>
              <a:rPr lang="zh-CN" altLang="en-US" dirty="0"/>
              <a:t> </a:t>
            </a:r>
            <a:r>
              <a:rPr lang="en-US" altLang="zh-CN" dirty="0"/>
              <a:t>the</a:t>
            </a:r>
            <a:r>
              <a:rPr lang="zh-CN" altLang="en-US" dirty="0"/>
              <a:t> training </a:t>
            </a:r>
            <a:r>
              <a:rPr lang="en-US" altLang="zh-CN" dirty="0"/>
              <a:t>process</a:t>
            </a:r>
            <a:r>
              <a:rPr lang="zh-CN" altLang="en-US" dirty="0"/>
              <a:t> </a:t>
            </a:r>
            <a:r>
              <a:rPr lang="en-US" altLang="zh-CN" dirty="0"/>
              <a:t>from</a:t>
            </a:r>
            <a:r>
              <a:rPr lang="zh-CN" altLang="en-US" dirty="0"/>
              <a:t> </a:t>
            </a:r>
            <a:r>
              <a:rPr lang="en-US" altLang="zh-CN" dirty="0"/>
              <a:t>0</a:t>
            </a:r>
            <a:r>
              <a:rPr lang="zh-CN" altLang="en-US" dirty="0"/>
              <a:t> </a:t>
            </a:r>
            <a:r>
              <a:rPr lang="en-US" altLang="zh-CN" dirty="0"/>
              <a:t>to</a:t>
            </a:r>
            <a:r>
              <a:rPr lang="zh-CN" altLang="en-US" dirty="0"/>
              <a:t> </a:t>
            </a:r>
            <a:r>
              <a:rPr lang="en-US" altLang="zh-CN" dirty="0"/>
              <a:t>143</a:t>
            </a:r>
            <a:r>
              <a:rPr lang="zh-CN" altLang="en-US" dirty="0"/>
              <a:t> </a:t>
            </a:r>
            <a:r>
              <a:rPr lang="en-US" altLang="zh-CN" dirty="0"/>
              <a:t>hours.</a:t>
            </a:r>
            <a:r>
              <a:rPr lang="zh-CN" altLang="en-US" dirty="0"/>
              <a:t> </a:t>
            </a:r>
          </a:p>
        </p:txBody>
      </p:sp>
      <p:sp>
        <p:nvSpPr>
          <p:cNvPr id="19" name="文本框 18">
            <a:extLst>
              <a:ext uri="{FF2B5EF4-FFF2-40B4-BE49-F238E27FC236}">
                <a16:creationId xmlns:a16="http://schemas.microsoft.com/office/drawing/2014/main" id="{9E21C4E0-01CC-15A4-0AFA-A4748D5B877F}"/>
              </a:ext>
            </a:extLst>
          </p:cNvPr>
          <p:cNvSpPr txBox="1"/>
          <p:nvPr/>
        </p:nvSpPr>
        <p:spPr>
          <a:xfrm>
            <a:off x="669924" y="1221849"/>
            <a:ext cx="3377768" cy="369332"/>
          </a:xfrm>
          <a:prstGeom prst="rect">
            <a:avLst/>
          </a:prstGeom>
          <a:noFill/>
        </p:spPr>
        <p:txBody>
          <a:bodyPr wrap="square">
            <a:spAutoFit/>
          </a:bodyPr>
          <a:lstStyle/>
          <a:p>
            <a:r>
              <a:rPr lang="en-US" altLang="zh-CN" dirty="0"/>
              <a:t>1.</a:t>
            </a:r>
            <a:r>
              <a:rPr lang="zh-CN" altLang="en-US" dirty="0"/>
              <a:t> </a:t>
            </a:r>
            <a:r>
              <a:rPr lang="en-US" altLang="zh-CN" dirty="0"/>
              <a:t>Parameters</a:t>
            </a:r>
            <a:r>
              <a:rPr lang="zh-CN" altLang="en-US" dirty="0"/>
              <a:t> </a:t>
            </a:r>
            <a:r>
              <a:rPr lang="en-US" altLang="zh-CN" dirty="0"/>
              <a:t>setting</a:t>
            </a:r>
            <a:endParaRPr lang="zh-CN" altLang="en-US" dirty="0"/>
          </a:p>
        </p:txBody>
      </p:sp>
      <p:graphicFrame>
        <p:nvGraphicFramePr>
          <p:cNvPr id="20" name="表格 19">
            <a:extLst>
              <a:ext uri="{FF2B5EF4-FFF2-40B4-BE49-F238E27FC236}">
                <a16:creationId xmlns:a16="http://schemas.microsoft.com/office/drawing/2014/main" id="{2BA709A0-AA91-8A27-3312-553ABD9C4995}"/>
              </a:ext>
            </a:extLst>
          </p:cNvPr>
          <p:cNvGraphicFramePr>
            <a:graphicFrameLocks noGrp="1"/>
          </p:cNvGraphicFramePr>
          <p:nvPr/>
        </p:nvGraphicFramePr>
        <p:xfrm>
          <a:off x="4611531" y="1591181"/>
          <a:ext cx="5441897" cy="1249680"/>
        </p:xfrm>
        <a:graphic>
          <a:graphicData uri="http://schemas.openxmlformats.org/drawingml/2006/table">
            <a:tbl>
              <a:tblPr firstRow="1" bandRow="1">
                <a:tableStyleId>{5C22544A-7EE6-4342-B048-85BDC9FD1C3A}</a:tableStyleId>
              </a:tblPr>
              <a:tblGrid>
                <a:gridCol w="1197639">
                  <a:extLst>
                    <a:ext uri="{9D8B030D-6E8A-4147-A177-3AD203B41FA5}">
                      <a16:colId xmlns:a16="http://schemas.microsoft.com/office/drawing/2014/main" val="3714197833"/>
                    </a:ext>
                  </a:extLst>
                </a:gridCol>
                <a:gridCol w="597648">
                  <a:extLst>
                    <a:ext uri="{9D8B030D-6E8A-4147-A177-3AD203B41FA5}">
                      <a16:colId xmlns:a16="http://schemas.microsoft.com/office/drawing/2014/main" val="34577198"/>
                    </a:ext>
                  </a:extLst>
                </a:gridCol>
                <a:gridCol w="683850">
                  <a:extLst>
                    <a:ext uri="{9D8B030D-6E8A-4147-A177-3AD203B41FA5}">
                      <a16:colId xmlns:a16="http://schemas.microsoft.com/office/drawing/2014/main" val="2995087008"/>
                    </a:ext>
                  </a:extLst>
                </a:gridCol>
                <a:gridCol w="580933">
                  <a:extLst>
                    <a:ext uri="{9D8B030D-6E8A-4147-A177-3AD203B41FA5}">
                      <a16:colId xmlns:a16="http://schemas.microsoft.com/office/drawing/2014/main" val="625209867"/>
                    </a:ext>
                  </a:extLst>
                </a:gridCol>
                <a:gridCol w="598362">
                  <a:extLst>
                    <a:ext uri="{9D8B030D-6E8A-4147-A177-3AD203B41FA5}">
                      <a16:colId xmlns:a16="http://schemas.microsoft.com/office/drawing/2014/main" val="1872388139"/>
                    </a:ext>
                  </a:extLst>
                </a:gridCol>
                <a:gridCol w="592552">
                  <a:extLst>
                    <a:ext uri="{9D8B030D-6E8A-4147-A177-3AD203B41FA5}">
                      <a16:colId xmlns:a16="http://schemas.microsoft.com/office/drawing/2014/main" val="767297414"/>
                    </a:ext>
                  </a:extLst>
                </a:gridCol>
                <a:gridCol w="609980">
                  <a:extLst>
                    <a:ext uri="{9D8B030D-6E8A-4147-A177-3AD203B41FA5}">
                      <a16:colId xmlns:a16="http://schemas.microsoft.com/office/drawing/2014/main" val="2782934517"/>
                    </a:ext>
                  </a:extLst>
                </a:gridCol>
                <a:gridCol w="580933">
                  <a:extLst>
                    <a:ext uri="{9D8B030D-6E8A-4147-A177-3AD203B41FA5}">
                      <a16:colId xmlns:a16="http://schemas.microsoft.com/office/drawing/2014/main" val="1051428419"/>
                    </a:ext>
                  </a:extLst>
                </a:gridCol>
              </a:tblGrid>
              <a:tr h="457323">
                <a:tc>
                  <a:txBody>
                    <a:bodyPr/>
                    <a:lstStyle/>
                    <a:p>
                      <a:pPr algn="ctr"/>
                      <a:r>
                        <a:rPr lang="en-US" altLang="zh-CN" sz="1400" dirty="0"/>
                        <a:t>Max.</a:t>
                      </a:r>
                      <a:r>
                        <a:rPr lang="zh-CN" altLang="en-US" sz="1400" dirty="0"/>
                        <a:t> </a:t>
                      </a:r>
                      <a:r>
                        <a:rPr lang="en-US" altLang="zh-CN" sz="1400" dirty="0"/>
                        <a:t>GPU</a:t>
                      </a:r>
                      <a:r>
                        <a:rPr lang="zh-CN" altLang="en-US" sz="1400" dirty="0"/>
                        <a:t> </a:t>
                      </a:r>
                      <a:r>
                        <a:rPr lang="en-US" altLang="zh-CN" sz="1400" dirty="0"/>
                        <a:t>power</a:t>
                      </a:r>
                      <a:r>
                        <a:rPr lang="zh-CN" altLang="en-US" sz="1400" dirty="0"/>
                        <a:t> </a:t>
                      </a:r>
                      <a:r>
                        <a:rPr lang="en-US" altLang="zh-CN" sz="1400" dirty="0"/>
                        <a:t>P(w)</a:t>
                      </a:r>
                      <a:endParaRPr lang="zh-CN" altLang="en-US" sz="1400" dirty="0">
                        <a:latin typeface="+mn-lt"/>
                      </a:endParaRPr>
                    </a:p>
                  </a:txBody>
                  <a:tcPr anchor="ctr"/>
                </a:tc>
                <a:tc>
                  <a:txBody>
                    <a:bodyPr/>
                    <a:lstStyle/>
                    <a:p>
                      <a:pPr algn="ctr"/>
                      <a:r>
                        <a:rPr lang="en-US" altLang="zh-CN" sz="1400" dirty="0"/>
                        <a:t>100</a:t>
                      </a:r>
                      <a:endParaRPr lang="zh-CN" altLang="en-US" sz="1400" dirty="0">
                        <a:latin typeface="+mn-lt"/>
                      </a:endParaRPr>
                    </a:p>
                  </a:txBody>
                  <a:tcPr anchor="ctr"/>
                </a:tc>
                <a:tc>
                  <a:txBody>
                    <a:bodyPr/>
                    <a:lstStyle/>
                    <a:p>
                      <a:pPr algn="ctr"/>
                      <a:r>
                        <a:rPr lang="en-US" altLang="zh-CN" sz="1400" dirty="0"/>
                        <a:t>125</a:t>
                      </a:r>
                      <a:endParaRPr lang="zh-CN" altLang="en-US" sz="1400" dirty="0">
                        <a:latin typeface="+mn-lt"/>
                      </a:endParaRPr>
                    </a:p>
                  </a:txBody>
                  <a:tcPr anchor="ctr"/>
                </a:tc>
                <a:tc>
                  <a:txBody>
                    <a:bodyPr/>
                    <a:lstStyle/>
                    <a:p>
                      <a:pPr algn="ctr"/>
                      <a:r>
                        <a:rPr lang="en-US" altLang="zh-CN" sz="1400" dirty="0"/>
                        <a:t>150</a:t>
                      </a:r>
                      <a:endParaRPr lang="zh-CN" altLang="en-US" sz="1400" dirty="0">
                        <a:latin typeface="+mn-lt"/>
                      </a:endParaRPr>
                    </a:p>
                  </a:txBody>
                  <a:tcPr anchor="ctr"/>
                </a:tc>
                <a:tc>
                  <a:txBody>
                    <a:bodyPr/>
                    <a:lstStyle/>
                    <a:p>
                      <a:pPr algn="ctr"/>
                      <a:r>
                        <a:rPr lang="en-US" altLang="zh-CN" sz="1400" dirty="0"/>
                        <a:t>175</a:t>
                      </a:r>
                      <a:endParaRPr lang="zh-CN" altLang="en-US" sz="1400" dirty="0">
                        <a:latin typeface="+mn-lt"/>
                      </a:endParaRPr>
                    </a:p>
                  </a:txBody>
                  <a:tcPr anchor="ctr"/>
                </a:tc>
                <a:tc>
                  <a:txBody>
                    <a:bodyPr/>
                    <a:lstStyle/>
                    <a:p>
                      <a:pPr algn="ctr"/>
                      <a:r>
                        <a:rPr lang="en-US" altLang="zh-CN" sz="1400" dirty="0"/>
                        <a:t>200</a:t>
                      </a:r>
                      <a:endParaRPr lang="zh-CN" altLang="en-US" sz="1400" dirty="0">
                        <a:latin typeface="+mn-lt"/>
                      </a:endParaRPr>
                    </a:p>
                  </a:txBody>
                  <a:tcPr anchor="ctr"/>
                </a:tc>
                <a:tc>
                  <a:txBody>
                    <a:bodyPr/>
                    <a:lstStyle/>
                    <a:p>
                      <a:pPr algn="ctr"/>
                      <a:r>
                        <a:rPr lang="en-US" altLang="zh-CN" sz="1400" dirty="0"/>
                        <a:t>225</a:t>
                      </a:r>
                      <a:endParaRPr lang="zh-CN" altLang="en-US" sz="1400" dirty="0">
                        <a:latin typeface="+mn-lt"/>
                      </a:endParaRPr>
                    </a:p>
                  </a:txBody>
                  <a:tcPr anchor="ctr"/>
                </a:tc>
                <a:tc>
                  <a:txBody>
                    <a:bodyPr/>
                    <a:lstStyle/>
                    <a:p>
                      <a:pPr algn="ctr"/>
                      <a:r>
                        <a:rPr lang="en-US" altLang="zh-CN" sz="1400" dirty="0"/>
                        <a:t>250</a:t>
                      </a:r>
                      <a:endParaRPr lang="zh-CN" altLang="en-US" sz="1400" dirty="0">
                        <a:latin typeface="+mn-lt"/>
                      </a:endParaRPr>
                    </a:p>
                  </a:txBody>
                  <a:tcPr anchor="ctr"/>
                </a:tc>
                <a:extLst>
                  <a:ext uri="{0D108BD9-81ED-4DB2-BD59-A6C34878D82A}">
                    <a16:rowId xmlns:a16="http://schemas.microsoft.com/office/drawing/2014/main" val="2096343216"/>
                  </a:ext>
                </a:extLst>
              </a:tr>
              <a:tr h="457323">
                <a:tc>
                  <a:txBody>
                    <a:bodyPr/>
                    <a:lstStyle/>
                    <a:p>
                      <a:pPr marL="0" marR="0" lvl="0" indent="0" algn="ctr" defTabSz="913765" rtl="0" eaLnBrk="1" fontAlgn="auto" latinLnBrk="0" hangingPunct="1">
                        <a:lnSpc>
                          <a:spcPct val="100000"/>
                        </a:lnSpc>
                        <a:spcBef>
                          <a:spcPts val="0"/>
                        </a:spcBef>
                        <a:spcAft>
                          <a:spcPts val="0"/>
                        </a:spcAft>
                        <a:buClrTx/>
                        <a:buSzTx/>
                        <a:buFontTx/>
                        <a:buNone/>
                        <a:tabLst/>
                        <a:defRPr/>
                      </a:pPr>
                      <a:r>
                        <a:rPr lang="en-US" altLang="zh-CN" sz="1400" dirty="0"/>
                        <a:t>Appr.</a:t>
                      </a:r>
                      <a:r>
                        <a:rPr lang="zh-CN" altLang="en-US" sz="1400" dirty="0"/>
                        <a:t> </a:t>
                      </a:r>
                      <a:r>
                        <a:rPr lang="en-US" altLang="zh-CN" sz="1400" dirty="0"/>
                        <a:t>training</a:t>
                      </a:r>
                      <a:r>
                        <a:rPr lang="zh-CN" altLang="en-US" sz="1400" dirty="0"/>
                        <a:t> </a:t>
                      </a:r>
                      <a:r>
                        <a:rPr lang="en-US" altLang="zh-CN" sz="1400" dirty="0"/>
                        <a:t>time</a:t>
                      </a:r>
                      <a:r>
                        <a:rPr lang="zh-CN" altLang="en-US" sz="1400" dirty="0"/>
                        <a:t> </a:t>
                      </a:r>
                      <a:r>
                        <a:rPr lang="en-US" altLang="zh-CN" sz="1400" dirty="0"/>
                        <a:t>T(h)</a:t>
                      </a:r>
                      <a:r>
                        <a:rPr lang="zh-CN" altLang="en-US" sz="1400" dirty="0"/>
                        <a:t> </a:t>
                      </a:r>
                      <a:endParaRPr lang="zh-CN" altLang="en-US" sz="1400" dirty="0">
                        <a:latin typeface="+mn-lt"/>
                      </a:endParaRPr>
                    </a:p>
                  </a:txBody>
                  <a:tcPr anchor="ctr"/>
                </a:tc>
                <a:tc>
                  <a:txBody>
                    <a:bodyPr/>
                    <a:lstStyle/>
                    <a:p>
                      <a:pPr algn="ctr"/>
                      <a:r>
                        <a:rPr lang="en-US" altLang="zh-CN" sz="1400" dirty="0">
                          <a:latin typeface="+mn-lt"/>
                        </a:rPr>
                        <a:t>32</a:t>
                      </a:r>
                    </a:p>
                  </a:txBody>
                  <a:tcPr anchor="ctr"/>
                </a:tc>
                <a:tc>
                  <a:txBody>
                    <a:bodyPr/>
                    <a:lstStyle/>
                    <a:p>
                      <a:pPr algn="ctr"/>
                      <a:r>
                        <a:rPr lang="en-US" altLang="zh-CN" sz="1400" dirty="0">
                          <a:latin typeface="+mn-lt"/>
                        </a:rPr>
                        <a:t>28</a:t>
                      </a:r>
                      <a:endParaRPr lang="zh-CN" altLang="en-US" sz="1400" dirty="0">
                        <a:latin typeface="+mn-lt"/>
                      </a:endParaRPr>
                    </a:p>
                  </a:txBody>
                  <a:tcPr anchor="ctr"/>
                </a:tc>
                <a:tc>
                  <a:txBody>
                    <a:bodyPr/>
                    <a:lstStyle/>
                    <a:p>
                      <a:pPr algn="ctr"/>
                      <a:r>
                        <a:rPr lang="en-US" altLang="zh-CN" sz="1400" dirty="0">
                          <a:latin typeface="+mn-lt"/>
                        </a:rPr>
                        <a:t>26</a:t>
                      </a:r>
                      <a:endParaRPr lang="zh-CN" altLang="en-US" sz="1400" dirty="0">
                        <a:latin typeface="+mn-lt"/>
                      </a:endParaRPr>
                    </a:p>
                  </a:txBody>
                  <a:tcPr anchor="ctr"/>
                </a:tc>
                <a:tc>
                  <a:txBody>
                    <a:bodyPr/>
                    <a:lstStyle/>
                    <a:p>
                      <a:pPr algn="ctr"/>
                      <a:r>
                        <a:rPr lang="en-US" altLang="zh-CN" sz="1400" dirty="0">
                          <a:latin typeface="+mn-lt"/>
                        </a:rPr>
                        <a:t>25</a:t>
                      </a:r>
                      <a:endParaRPr lang="zh-CN" altLang="en-US" sz="1400" dirty="0">
                        <a:latin typeface="+mn-lt"/>
                      </a:endParaRPr>
                    </a:p>
                  </a:txBody>
                  <a:tcPr anchor="ctr"/>
                </a:tc>
                <a:tc>
                  <a:txBody>
                    <a:bodyPr/>
                    <a:lstStyle/>
                    <a:p>
                      <a:pPr algn="ctr"/>
                      <a:r>
                        <a:rPr lang="en-US" altLang="zh-CN" sz="1400" dirty="0">
                          <a:latin typeface="+mn-lt"/>
                        </a:rPr>
                        <a:t>24</a:t>
                      </a:r>
                      <a:endParaRPr lang="zh-CN" altLang="en-US" sz="1400" dirty="0">
                        <a:latin typeface="+mn-lt"/>
                      </a:endParaRPr>
                    </a:p>
                  </a:txBody>
                  <a:tcPr anchor="ctr"/>
                </a:tc>
                <a:tc>
                  <a:txBody>
                    <a:bodyPr/>
                    <a:lstStyle/>
                    <a:p>
                      <a:pPr algn="ctr"/>
                      <a:r>
                        <a:rPr lang="en-US" altLang="zh-CN" sz="1400" dirty="0">
                          <a:latin typeface="+mn-lt"/>
                        </a:rPr>
                        <a:t>23</a:t>
                      </a:r>
                      <a:endParaRPr lang="zh-CN" altLang="en-US" sz="1400" dirty="0">
                        <a:latin typeface="+mn-lt"/>
                      </a:endParaRPr>
                    </a:p>
                  </a:txBody>
                  <a:tcPr anchor="ctr"/>
                </a:tc>
                <a:tc>
                  <a:txBody>
                    <a:bodyPr/>
                    <a:lstStyle/>
                    <a:p>
                      <a:pPr algn="ctr"/>
                      <a:r>
                        <a:rPr lang="en-US" altLang="zh-CN" sz="1400" dirty="0"/>
                        <a:t>22</a:t>
                      </a:r>
                      <a:endParaRPr lang="en-US" altLang="zh-CN" sz="1400" dirty="0">
                        <a:latin typeface="+mn-lt"/>
                      </a:endParaRPr>
                    </a:p>
                  </a:txBody>
                  <a:tcPr anchor="ctr"/>
                </a:tc>
                <a:extLst>
                  <a:ext uri="{0D108BD9-81ED-4DB2-BD59-A6C34878D82A}">
                    <a16:rowId xmlns:a16="http://schemas.microsoft.com/office/drawing/2014/main" val="3829435575"/>
                  </a:ext>
                </a:extLst>
              </a:tr>
            </a:tbl>
          </a:graphicData>
        </a:graphic>
      </p:graphicFrame>
      <p:sp>
        <p:nvSpPr>
          <p:cNvPr id="21" name="文本框 20">
            <a:extLst>
              <a:ext uri="{FF2B5EF4-FFF2-40B4-BE49-F238E27FC236}">
                <a16:creationId xmlns:a16="http://schemas.microsoft.com/office/drawing/2014/main" id="{023546D0-9CBF-F9FC-8618-597481708640}"/>
              </a:ext>
            </a:extLst>
          </p:cNvPr>
          <p:cNvSpPr txBox="1"/>
          <p:nvPr/>
        </p:nvSpPr>
        <p:spPr>
          <a:xfrm>
            <a:off x="669924" y="4343653"/>
            <a:ext cx="3377768" cy="369332"/>
          </a:xfrm>
          <a:prstGeom prst="rect">
            <a:avLst/>
          </a:prstGeom>
          <a:noFill/>
        </p:spPr>
        <p:txBody>
          <a:bodyPr wrap="square">
            <a:spAutoFit/>
          </a:bodyPr>
          <a:lstStyle/>
          <a:p>
            <a:r>
              <a:rPr lang="en-US" altLang="zh-CN" dirty="0"/>
              <a:t>2.</a:t>
            </a:r>
            <a:r>
              <a:rPr lang="zh-CN" altLang="en-US" dirty="0"/>
              <a:t> </a:t>
            </a:r>
            <a:r>
              <a:rPr lang="en-US" altLang="zh-CN" dirty="0"/>
              <a:t>Simulations</a:t>
            </a:r>
            <a:r>
              <a:rPr lang="zh-CN" altLang="en-US" dirty="0"/>
              <a:t> </a:t>
            </a:r>
            <a:r>
              <a:rPr lang="en-US" altLang="zh-CN" dirty="0"/>
              <a:t>setting</a:t>
            </a:r>
            <a:r>
              <a:rPr lang="zh-CN" altLang="en-US" dirty="0"/>
              <a:t> </a:t>
            </a:r>
          </a:p>
        </p:txBody>
      </p:sp>
      <mc:AlternateContent xmlns:mc="http://schemas.openxmlformats.org/markup-compatibility/2006" xmlns:a14="http://schemas.microsoft.com/office/drawing/2010/main">
        <mc:Choice Requires="a14">
          <p:graphicFrame>
            <p:nvGraphicFramePr>
              <p:cNvPr id="25" name="表格 24">
                <a:extLst>
                  <a:ext uri="{FF2B5EF4-FFF2-40B4-BE49-F238E27FC236}">
                    <a16:creationId xmlns:a16="http://schemas.microsoft.com/office/drawing/2014/main" id="{313A468E-B7F5-F209-DDC9-F87D661B4E12}"/>
                  </a:ext>
                </a:extLst>
              </p:cNvPr>
              <p:cNvGraphicFramePr>
                <a:graphicFrameLocks noGrp="1"/>
              </p:cNvGraphicFramePr>
              <p:nvPr/>
            </p:nvGraphicFramePr>
            <p:xfrm>
              <a:off x="4611530" y="3043546"/>
              <a:ext cx="5441897" cy="822960"/>
            </p:xfrm>
            <a:graphic>
              <a:graphicData uri="http://schemas.openxmlformats.org/drawingml/2006/table">
                <a:tbl>
                  <a:tblPr firstRow="1" bandRow="1">
                    <a:tableStyleId>{5C22544A-7EE6-4342-B048-85BDC9FD1C3A}</a:tableStyleId>
                  </a:tblPr>
                  <a:tblGrid>
                    <a:gridCol w="708370">
                      <a:extLst>
                        <a:ext uri="{9D8B030D-6E8A-4147-A177-3AD203B41FA5}">
                          <a16:colId xmlns:a16="http://schemas.microsoft.com/office/drawing/2014/main" val="3714197833"/>
                        </a:ext>
                      </a:extLst>
                    </a:gridCol>
                    <a:gridCol w="1600200">
                      <a:extLst>
                        <a:ext uri="{9D8B030D-6E8A-4147-A177-3AD203B41FA5}">
                          <a16:colId xmlns:a16="http://schemas.microsoft.com/office/drawing/2014/main" val="34577198"/>
                        </a:ext>
                      </a:extLst>
                    </a:gridCol>
                    <a:gridCol w="1580321">
                      <a:extLst>
                        <a:ext uri="{9D8B030D-6E8A-4147-A177-3AD203B41FA5}">
                          <a16:colId xmlns:a16="http://schemas.microsoft.com/office/drawing/2014/main" val="2995087008"/>
                        </a:ext>
                      </a:extLst>
                    </a:gridCol>
                    <a:gridCol w="1553006">
                      <a:extLst>
                        <a:ext uri="{9D8B030D-6E8A-4147-A177-3AD203B41FA5}">
                          <a16:colId xmlns:a16="http://schemas.microsoft.com/office/drawing/2014/main" val="625209867"/>
                        </a:ext>
                      </a:extLst>
                    </a:gridCol>
                  </a:tblGrid>
                  <a:tr h="517553">
                    <a:tc>
                      <a:txBody>
                        <a:bodyPr/>
                        <a:lstStyle/>
                        <a:p>
                          <a:pPr algn="ctr"/>
                          <a:endParaRPr lang="zh-CN" altLang="en-US" sz="1400" dirty="0">
                            <a:latin typeface="+mn-lt"/>
                          </a:endParaRPr>
                        </a:p>
                      </a:txBody>
                      <a:tcPr anchor="ctr"/>
                    </a:tc>
                    <a:tc>
                      <a:txBody>
                        <a:bodyPr/>
                        <a:lstStyle/>
                        <a:p>
                          <a:pPr algn="ctr"/>
                          <a:r>
                            <a:rPr kumimoji="1" lang="en-US" altLang="zh-CN" sz="1400" dirty="0"/>
                            <a:t>Charge</a:t>
                          </a:r>
                          <a:r>
                            <a:rPr kumimoji="1" lang="zh-CN" altLang="en-US" sz="1400" dirty="0"/>
                            <a:t> </a:t>
                          </a:r>
                          <a:r>
                            <a:rPr kumimoji="1" lang="en-US" altLang="zh-CN" sz="1400" dirty="0"/>
                            <a:t>efficiency</a:t>
                          </a:r>
                          <a:r>
                            <a:rPr kumimoji="1" lang="zh-CN" altLang="en-US" sz="1400" dirty="0"/>
                            <a:t> </a:t>
                          </a:r>
                          <a14:m>
                            <m:oMath xmlns:m="http://schemas.openxmlformats.org/officeDocument/2006/math">
                              <m:r>
                                <a:rPr kumimoji="1" lang="zh-CN" altLang="en-US" sz="1400" i="1" smtClean="0">
                                  <a:latin typeface="Cambria Math" panose="02040503050406030204" pitchFamily="18" charset="0"/>
                                </a:rPr>
                                <m:t>𝛼</m:t>
                              </m:r>
                            </m:oMath>
                          </a14:m>
                          <a:endParaRPr lang="zh-CN" altLang="en-US" sz="1400" dirty="0">
                            <a:latin typeface="+mn-lt"/>
                          </a:endParaRPr>
                        </a:p>
                      </a:txBody>
                      <a:tcPr anchor="ctr"/>
                    </a:tc>
                    <a:tc>
                      <a:txBody>
                        <a:bodyPr/>
                        <a:lstStyle/>
                        <a:p>
                          <a:pPr algn="ctr"/>
                          <a:r>
                            <a:rPr kumimoji="1" lang="en-US" altLang="zh-CN" sz="1400" dirty="0"/>
                            <a:t>Discharge</a:t>
                          </a:r>
                          <a:r>
                            <a:rPr kumimoji="1" lang="zh-CN" altLang="en-US" sz="1400" dirty="0"/>
                            <a:t> </a:t>
                          </a:r>
                          <a:r>
                            <a:rPr kumimoji="1" lang="en-US" altLang="zh-CN" sz="1400" dirty="0"/>
                            <a:t>efficiency</a:t>
                          </a:r>
                          <a:r>
                            <a:rPr kumimoji="1" lang="zh-CN" altLang="en-US" sz="1400" dirty="0"/>
                            <a:t> </a:t>
                          </a:r>
                          <a14:m>
                            <m:oMath xmlns:m="http://schemas.openxmlformats.org/officeDocument/2006/math">
                              <m:r>
                                <a:rPr kumimoji="1" lang="zh-CN" altLang="en-US" sz="1400" i="1" smtClean="0">
                                  <a:latin typeface="Cambria Math" panose="02040503050406030204" pitchFamily="18" charset="0"/>
                                </a:rPr>
                                <m:t>𝛽</m:t>
                              </m:r>
                            </m:oMath>
                          </a14:m>
                          <a:r>
                            <a:rPr kumimoji="1" lang="zh-CN" altLang="en-US" sz="1400" dirty="0"/>
                            <a:t> </a:t>
                          </a:r>
                          <a:endParaRPr lang="zh-CN" altLang="en-US" sz="1400" dirty="0">
                            <a:latin typeface="+mn-lt"/>
                          </a:endParaRPr>
                        </a:p>
                      </a:txBody>
                      <a:tcPr anchor="ctr"/>
                    </a:tc>
                    <a:tc>
                      <a:txBody>
                        <a:bodyPr/>
                        <a:lstStyle/>
                        <a:p>
                          <a:pPr algn="ctr"/>
                          <a:r>
                            <a:rPr kumimoji="1" lang="en-US" altLang="zh-CN" sz="1400" dirty="0"/>
                            <a:t>Self</a:t>
                          </a:r>
                          <a:r>
                            <a:rPr kumimoji="1" lang="zh-CN" altLang="en-US" sz="1400" dirty="0"/>
                            <a:t> </a:t>
                          </a:r>
                          <a:r>
                            <a:rPr kumimoji="1" lang="en-US" altLang="zh-CN" sz="1400" dirty="0"/>
                            <a:t>discharge</a:t>
                          </a:r>
                          <a:r>
                            <a:rPr kumimoji="1" lang="zh-CN" altLang="en-US" sz="1400" dirty="0"/>
                            <a:t> </a:t>
                          </a:r>
                          <a:r>
                            <a:rPr kumimoji="1" lang="en-US" altLang="zh-CN" sz="1400" dirty="0"/>
                            <a:t>efficiency</a:t>
                          </a:r>
                          <a:r>
                            <a:rPr kumimoji="1" lang="zh-CN" altLang="en-US" sz="1400" dirty="0"/>
                            <a:t> </a:t>
                          </a:r>
                          <a14:m>
                            <m:oMath xmlns:m="http://schemas.openxmlformats.org/officeDocument/2006/math">
                              <m:r>
                                <a:rPr kumimoji="1" lang="zh-CN" altLang="en-US" sz="1400" i="1" smtClean="0">
                                  <a:latin typeface="Cambria Math" panose="02040503050406030204" pitchFamily="18" charset="0"/>
                                </a:rPr>
                                <m:t>𝜃</m:t>
                              </m:r>
                            </m:oMath>
                          </a14:m>
                          <a:endParaRPr lang="zh-CN" altLang="en-US" sz="1400" dirty="0">
                            <a:latin typeface="+mn-lt"/>
                          </a:endParaRPr>
                        </a:p>
                      </a:txBody>
                      <a:tcPr anchor="ctr"/>
                    </a:tc>
                    <a:extLst>
                      <a:ext uri="{0D108BD9-81ED-4DB2-BD59-A6C34878D82A}">
                        <a16:rowId xmlns:a16="http://schemas.microsoft.com/office/drawing/2014/main" val="2096343216"/>
                      </a:ext>
                    </a:extLst>
                  </a:tr>
                  <a:tr h="267750">
                    <a:tc>
                      <a:txBody>
                        <a:bodyPr/>
                        <a:lstStyle/>
                        <a:p>
                          <a:pPr marL="0" marR="0" lvl="0" indent="0" algn="ctr" defTabSz="913765" rtl="0" eaLnBrk="1" fontAlgn="auto" latinLnBrk="0" hangingPunct="1">
                            <a:lnSpc>
                              <a:spcPct val="100000"/>
                            </a:lnSpc>
                            <a:spcBef>
                              <a:spcPts val="0"/>
                            </a:spcBef>
                            <a:spcAft>
                              <a:spcPts val="0"/>
                            </a:spcAft>
                            <a:buClrTx/>
                            <a:buSzTx/>
                            <a:buFontTx/>
                            <a:buNone/>
                            <a:tabLst/>
                            <a:defRPr/>
                          </a:pPr>
                          <a:r>
                            <a:rPr kumimoji="1" lang="en-US" altLang="zh-CN" sz="1400" dirty="0"/>
                            <a:t>ESD</a:t>
                          </a:r>
                          <a:endParaRPr lang="zh-CN" altLang="en-US" sz="1400" dirty="0">
                            <a:latin typeface="+mn-lt"/>
                          </a:endParaRPr>
                        </a:p>
                      </a:txBody>
                      <a:tcPr anchor="ctr"/>
                    </a:tc>
                    <a:tc>
                      <a:txBody>
                        <a:bodyPr/>
                        <a:lstStyle/>
                        <a:p>
                          <a:pPr algn="ctr"/>
                          <a:r>
                            <a:rPr lang="en-US" altLang="zh-CN" sz="1400" dirty="0">
                              <a:latin typeface="+mn-lt"/>
                            </a:rPr>
                            <a:t>0.9</a:t>
                          </a:r>
                        </a:p>
                      </a:txBody>
                      <a:tcPr anchor="ctr"/>
                    </a:tc>
                    <a:tc>
                      <a:txBody>
                        <a:bodyPr/>
                        <a:lstStyle/>
                        <a:p>
                          <a:pPr algn="ctr"/>
                          <a:r>
                            <a:rPr lang="en-US" altLang="zh-CN" sz="1400" dirty="0">
                              <a:latin typeface="+mn-lt"/>
                            </a:rPr>
                            <a:t>0.9</a:t>
                          </a:r>
                          <a:endParaRPr lang="zh-CN" altLang="en-US" sz="1400" dirty="0">
                            <a:latin typeface="+mn-lt"/>
                          </a:endParaRPr>
                        </a:p>
                      </a:txBody>
                      <a:tcPr anchor="ctr"/>
                    </a:tc>
                    <a:tc>
                      <a:txBody>
                        <a:bodyPr/>
                        <a:lstStyle/>
                        <a:p>
                          <a:pPr algn="ctr"/>
                          <a:r>
                            <a:rPr lang="en-US" altLang="zh-CN" sz="1400" dirty="0">
                              <a:latin typeface="+mn-lt"/>
                            </a:rPr>
                            <a:t>0.005</a:t>
                          </a:r>
                          <a:endParaRPr lang="zh-CN" altLang="en-US" sz="1400" dirty="0">
                            <a:latin typeface="+mn-lt"/>
                          </a:endParaRPr>
                        </a:p>
                      </a:txBody>
                      <a:tcPr anchor="ctr"/>
                    </a:tc>
                    <a:extLst>
                      <a:ext uri="{0D108BD9-81ED-4DB2-BD59-A6C34878D82A}">
                        <a16:rowId xmlns:a16="http://schemas.microsoft.com/office/drawing/2014/main" val="3829435575"/>
                      </a:ext>
                    </a:extLst>
                  </a:tr>
                </a:tbl>
              </a:graphicData>
            </a:graphic>
          </p:graphicFrame>
        </mc:Choice>
        <mc:Fallback xmlns="">
          <p:graphicFrame>
            <p:nvGraphicFramePr>
              <p:cNvPr id="25" name="表格 24">
                <a:extLst>
                  <a:ext uri="{FF2B5EF4-FFF2-40B4-BE49-F238E27FC236}">
                    <a16:creationId xmlns:a16="http://schemas.microsoft.com/office/drawing/2014/main" id="{313A468E-B7F5-F209-DDC9-F87D661B4E12}"/>
                  </a:ext>
                </a:extLst>
              </p:cNvPr>
              <p:cNvGraphicFramePr>
                <a:graphicFrameLocks noGrp="1"/>
              </p:cNvGraphicFramePr>
              <p:nvPr>
                <p:extLst>
                  <p:ext uri="{D42A27DB-BD31-4B8C-83A1-F6EECF244321}">
                    <p14:modId xmlns:p14="http://schemas.microsoft.com/office/powerpoint/2010/main" val="1442586791"/>
                  </p:ext>
                </p:extLst>
              </p:nvPr>
            </p:nvGraphicFramePr>
            <p:xfrm>
              <a:off x="4611530" y="3043546"/>
              <a:ext cx="5441897" cy="822960"/>
            </p:xfrm>
            <a:graphic>
              <a:graphicData uri="http://schemas.openxmlformats.org/drawingml/2006/table">
                <a:tbl>
                  <a:tblPr firstRow="1" bandRow="1">
                    <a:tableStyleId>{5C22544A-7EE6-4342-B048-85BDC9FD1C3A}</a:tableStyleId>
                  </a:tblPr>
                  <a:tblGrid>
                    <a:gridCol w="708370">
                      <a:extLst>
                        <a:ext uri="{9D8B030D-6E8A-4147-A177-3AD203B41FA5}">
                          <a16:colId xmlns:a16="http://schemas.microsoft.com/office/drawing/2014/main" val="3714197833"/>
                        </a:ext>
                      </a:extLst>
                    </a:gridCol>
                    <a:gridCol w="1600200">
                      <a:extLst>
                        <a:ext uri="{9D8B030D-6E8A-4147-A177-3AD203B41FA5}">
                          <a16:colId xmlns:a16="http://schemas.microsoft.com/office/drawing/2014/main" val="34577198"/>
                        </a:ext>
                      </a:extLst>
                    </a:gridCol>
                    <a:gridCol w="1580321">
                      <a:extLst>
                        <a:ext uri="{9D8B030D-6E8A-4147-A177-3AD203B41FA5}">
                          <a16:colId xmlns:a16="http://schemas.microsoft.com/office/drawing/2014/main" val="2995087008"/>
                        </a:ext>
                      </a:extLst>
                    </a:gridCol>
                    <a:gridCol w="1553006">
                      <a:extLst>
                        <a:ext uri="{9D8B030D-6E8A-4147-A177-3AD203B41FA5}">
                          <a16:colId xmlns:a16="http://schemas.microsoft.com/office/drawing/2014/main" val="625209867"/>
                        </a:ext>
                      </a:extLst>
                    </a:gridCol>
                  </a:tblGrid>
                  <a:tr h="518160">
                    <a:tc>
                      <a:txBody>
                        <a:bodyPr/>
                        <a:lstStyle/>
                        <a:p>
                          <a:pPr algn="ctr"/>
                          <a:endParaRPr lang="zh-CN" altLang="en-US" sz="1400" dirty="0">
                            <a:latin typeface="+mn-lt"/>
                          </a:endParaRPr>
                        </a:p>
                      </a:txBody>
                      <a:tcPr anchor="ctr"/>
                    </a:tc>
                    <a:tc>
                      <a:txBody>
                        <a:bodyPr/>
                        <a:lstStyle/>
                        <a:p>
                          <a:endParaRPr lang="zh-CN"/>
                        </a:p>
                      </a:txBody>
                      <a:tcPr anchor="ctr">
                        <a:blipFill>
                          <a:blip r:embed="rId6"/>
                          <a:stretch>
                            <a:fillRect l="-45238" t="-2381" r="-197619" b="-69048"/>
                          </a:stretch>
                        </a:blipFill>
                      </a:tcPr>
                    </a:tc>
                    <a:tc>
                      <a:txBody>
                        <a:bodyPr/>
                        <a:lstStyle/>
                        <a:p>
                          <a:endParaRPr lang="zh-CN"/>
                        </a:p>
                      </a:txBody>
                      <a:tcPr anchor="ctr">
                        <a:blipFill>
                          <a:blip r:embed="rId6"/>
                          <a:stretch>
                            <a:fillRect l="-146400" t="-2381" r="-99200" b="-69048"/>
                          </a:stretch>
                        </a:blipFill>
                      </a:tcPr>
                    </a:tc>
                    <a:tc>
                      <a:txBody>
                        <a:bodyPr/>
                        <a:lstStyle/>
                        <a:p>
                          <a:endParaRPr lang="zh-CN"/>
                        </a:p>
                      </a:txBody>
                      <a:tcPr anchor="ctr">
                        <a:blipFill>
                          <a:blip r:embed="rId6"/>
                          <a:stretch>
                            <a:fillRect l="-252459" t="-2381" r="-1639" b="-69048"/>
                          </a:stretch>
                        </a:blipFill>
                      </a:tcPr>
                    </a:tc>
                    <a:extLst>
                      <a:ext uri="{0D108BD9-81ED-4DB2-BD59-A6C34878D82A}">
                        <a16:rowId xmlns:a16="http://schemas.microsoft.com/office/drawing/2014/main" val="2096343216"/>
                      </a:ext>
                    </a:extLst>
                  </a:tr>
                  <a:tr h="304800">
                    <a:tc>
                      <a:txBody>
                        <a:bodyPr/>
                        <a:lstStyle/>
                        <a:p>
                          <a:pPr marL="0" marR="0" lvl="0" indent="0" algn="ctr" defTabSz="913765" rtl="0" eaLnBrk="1" fontAlgn="auto" latinLnBrk="0" hangingPunct="1">
                            <a:lnSpc>
                              <a:spcPct val="100000"/>
                            </a:lnSpc>
                            <a:spcBef>
                              <a:spcPts val="0"/>
                            </a:spcBef>
                            <a:spcAft>
                              <a:spcPts val="0"/>
                            </a:spcAft>
                            <a:buClrTx/>
                            <a:buSzTx/>
                            <a:buFontTx/>
                            <a:buNone/>
                            <a:tabLst/>
                            <a:defRPr/>
                          </a:pPr>
                          <a:r>
                            <a:rPr kumimoji="1" lang="en-US" altLang="zh-CN" sz="1400" dirty="0"/>
                            <a:t>ESD</a:t>
                          </a:r>
                          <a:endParaRPr lang="zh-CN" altLang="en-US" sz="1400" dirty="0">
                            <a:latin typeface="+mn-lt"/>
                          </a:endParaRPr>
                        </a:p>
                      </a:txBody>
                      <a:tcPr anchor="ctr"/>
                    </a:tc>
                    <a:tc>
                      <a:txBody>
                        <a:bodyPr/>
                        <a:lstStyle/>
                        <a:p>
                          <a:pPr algn="ctr"/>
                          <a:r>
                            <a:rPr lang="en-US" altLang="zh-CN" sz="1400" dirty="0">
                              <a:latin typeface="+mn-lt"/>
                            </a:rPr>
                            <a:t>0.9</a:t>
                          </a:r>
                        </a:p>
                      </a:txBody>
                      <a:tcPr anchor="ctr"/>
                    </a:tc>
                    <a:tc>
                      <a:txBody>
                        <a:bodyPr/>
                        <a:lstStyle/>
                        <a:p>
                          <a:pPr algn="ctr"/>
                          <a:r>
                            <a:rPr lang="en-US" altLang="zh-CN" sz="1400" dirty="0">
                              <a:latin typeface="+mn-lt"/>
                            </a:rPr>
                            <a:t>0.9</a:t>
                          </a:r>
                          <a:endParaRPr lang="zh-CN" altLang="en-US" sz="1400" dirty="0">
                            <a:latin typeface="+mn-lt"/>
                          </a:endParaRPr>
                        </a:p>
                      </a:txBody>
                      <a:tcPr anchor="ctr"/>
                    </a:tc>
                    <a:tc>
                      <a:txBody>
                        <a:bodyPr/>
                        <a:lstStyle/>
                        <a:p>
                          <a:pPr algn="ctr"/>
                          <a:r>
                            <a:rPr lang="en-US" altLang="zh-CN" sz="1400" dirty="0">
                              <a:latin typeface="+mn-lt"/>
                            </a:rPr>
                            <a:t>0.005</a:t>
                          </a:r>
                          <a:endParaRPr lang="zh-CN" altLang="en-US" sz="1400" dirty="0">
                            <a:latin typeface="+mn-lt"/>
                          </a:endParaRPr>
                        </a:p>
                      </a:txBody>
                      <a:tcPr anchor="ctr"/>
                    </a:tc>
                    <a:extLst>
                      <a:ext uri="{0D108BD9-81ED-4DB2-BD59-A6C34878D82A}">
                        <a16:rowId xmlns:a16="http://schemas.microsoft.com/office/drawing/2014/main" val="3829435575"/>
                      </a:ext>
                    </a:extLst>
                  </a:tr>
                </a:tbl>
              </a:graphicData>
            </a:graphic>
          </p:graphicFrame>
        </mc:Fallback>
      </mc:AlternateContent>
    </p:spTree>
    <p:extLst>
      <p:ext uri="{BB962C8B-B14F-4D97-AF65-F5344CB8AC3E}">
        <p14:creationId xmlns:p14="http://schemas.microsoft.com/office/powerpoint/2010/main" val="1349608798"/>
      </p:ext>
    </p:extLst>
  </p:cSld>
  <p:clrMapOvr>
    <a:masterClrMapping/>
  </p:clrMapOvr>
  <p:transition>
    <p:dissolv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E8D4026B-A7A1-D541-4BBE-5024D1EC3736}"/>
              </a:ext>
            </a:extLst>
          </p:cNvPr>
          <p:cNvSpPr>
            <a:spLocks noGrp="1"/>
          </p:cNvSpPr>
          <p:nvPr>
            <p:ph type="title"/>
          </p:nvPr>
        </p:nvSpPr>
        <p:spPr/>
        <p:txBody>
          <a:bodyPr/>
          <a:lstStyle/>
          <a:p>
            <a:r>
              <a:rPr lang="en-US" altLang="zh-CN" dirty="0"/>
              <a:t>Energy</a:t>
            </a:r>
            <a:r>
              <a:rPr lang="zh-CN" altLang="en-US" dirty="0"/>
              <a:t> </a:t>
            </a:r>
            <a:r>
              <a:rPr lang="en-US" altLang="zh-CN" dirty="0"/>
              <a:t>dispatch</a:t>
            </a:r>
            <a:r>
              <a:rPr lang="zh-CN" altLang="en-US" dirty="0"/>
              <a:t> </a:t>
            </a:r>
            <a:r>
              <a:rPr lang="en-US" altLang="zh-CN" dirty="0"/>
              <a:t>–</a:t>
            </a:r>
            <a:r>
              <a:rPr lang="zh-CN" altLang="en-US" dirty="0"/>
              <a:t> </a:t>
            </a:r>
            <a:r>
              <a:rPr lang="en-US" altLang="zh-CN" dirty="0"/>
              <a:t>case</a:t>
            </a:r>
            <a:r>
              <a:rPr lang="zh-CN" altLang="en-US" dirty="0"/>
              <a:t> </a:t>
            </a:r>
            <a:r>
              <a:rPr lang="en-US" altLang="zh-CN" dirty="0"/>
              <a:t>study</a:t>
            </a:r>
            <a:endParaRPr lang="zh-CN" altLang="en-US" dirty="0"/>
          </a:p>
        </p:txBody>
      </p:sp>
      <p:pic>
        <p:nvPicPr>
          <p:cNvPr id="4" name="Google Shape;64;p1" descr="徽标&#10;&#10;描述已自动生成">
            <a:extLst>
              <a:ext uri="{FF2B5EF4-FFF2-40B4-BE49-F238E27FC236}">
                <a16:creationId xmlns:a16="http://schemas.microsoft.com/office/drawing/2014/main" id="{F08F94F3-4DF0-3EF8-2AD1-11FE527C0E39}"/>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pic>
        <p:nvPicPr>
          <p:cNvPr id="7" name="图片 6">
            <a:extLst>
              <a:ext uri="{FF2B5EF4-FFF2-40B4-BE49-F238E27FC236}">
                <a16:creationId xmlns:a16="http://schemas.microsoft.com/office/drawing/2014/main" id="{28416A85-A545-783D-F5CB-9EA34F42AE7B}"/>
              </a:ext>
            </a:extLst>
          </p:cNvPr>
          <p:cNvPicPr>
            <a:picLocks noChangeAspect="1"/>
          </p:cNvPicPr>
          <p:nvPr/>
        </p:nvPicPr>
        <p:blipFill>
          <a:blip r:embed="rId4"/>
          <a:stretch>
            <a:fillRect/>
          </a:stretch>
        </p:blipFill>
        <p:spPr>
          <a:xfrm>
            <a:off x="555582" y="3990117"/>
            <a:ext cx="4303022" cy="2605636"/>
          </a:xfrm>
          <a:prstGeom prst="rect">
            <a:avLst/>
          </a:prstGeom>
        </p:spPr>
      </p:pic>
      <p:pic>
        <p:nvPicPr>
          <p:cNvPr id="8" name="图片 7">
            <a:extLst>
              <a:ext uri="{FF2B5EF4-FFF2-40B4-BE49-F238E27FC236}">
                <a16:creationId xmlns:a16="http://schemas.microsoft.com/office/drawing/2014/main" id="{C8FC2A88-79B1-3D7A-8A13-B05A0C302DA3}"/>
              </a:ext>
            </a:extLst>
          </p:cNvPr>
          <p:cNvPicPr>
            <a:picLocks noChangeAspect="1"/>
          </p:cNvPicPr>
          <p:nvPr/>
        </p:nvPicPr>
        <p:blipFill>
          <a:blip r:embed="rId5"/>
          <a:stretch>
            <a:fillRect/>
          </a:stretch>
        </p:blipFill>
        <p:spPr>
          <a:xfrm>
            <a:off x="555582" y="1098863"/>
            <a:ext cx="4303022" cy="2596651"/>
          </a:xfrm>
          <a:prstGeom prst="rect">
            <a:avLst/>
          </a:prstGeom>
        </p:spPr>
      </p:pic>
      <p:pic>
        <p:nvPicPr>
          <p:cNvPr id="10" name="图片 9">
            <a:extLst>
              <a:ext uri="{FF2B5EF4-FFF2-40B4-BE49-F238E27FC236}">
                <a16:creationId xmlns:a16="http://schemas.microsoft.com/office/drawing/2014/main" id="{0EBB82BC-9C32-5C7E-9FCF-B970AB92AC1E}"/>
              </a:ext>
            </a:extLst>
          </p:cNvPr>
          <p:cNvPicPr>
            <a:picLocks noChangeAspect="1"/>
          </p:cNvPicPr>
          <p:nvPr/>
        </p:nvPicPr>
        <p:blipFill>
          <a:blip r:embed="rId6"/>
          <a:stretch>
            <a:fillRect/>
          </a:stretch>
        </p:blipFill>
        <p:spPr>
          <a:xfrm>
            <a:off x="5832071" y="1409317"/>
            <a:ext cx="5889082" cy="4090166"/>
          </a:xfrm>
          <a:prstGeom prst="rect">
            <a:avLst/>
          </a:prstGeom>
          <a:ln>
            <a:solidFill>
              <a:schemeClr val="tx1"/>
            </a:solidFill>
            <a:prstDash val="sysDot"/>
          </a:ln>
        </p:spPr>
      </p:pic>
      <p:sp>
        <p:nvSpPr>
          <p:cNvPr id="12" name="文本框 11">
            <a:extLst>
              <a:ext uri="{FF2B5EF4-FFF2-40B4-BE49-F238E27FC236}">
                <a16:creationId xmlns:a16="http://schemas.microsoft.com/office/drawing/2014/main" id="{FD08EF27-65F8-FA8C-EF16-9D81D3055A0B}"/>
              </a:ext>
            </a:extLst>
          </p:cNvPr>
          <p:cNvSpPr txBox="1"/>
          <p:nvPr/>
        </p:nvSpPr>
        <p:spPr>
          <a:xfrm>
            <a:off x="669924" y="6519446"/>
            <a:ext cx="4188680" cy="338554"/>
          </a:xfrm>
          <a:prstGeom prst="rect">
            <a:avLst/>
          </a:prstGeom>
          <a:noFill/>
        </p:spPr>
        <p:txBody>
          <a:bodyPr wrap="square">
            <a:spAutoFit/>
          </a:bodyPr>
          <a:lstStyle/>
          <a:p>
            <a:r>
              <a:rPr lang="en" altLang="zh-CN" sz="1600" dirty="0"/>
              <a:t>Minimum</a:t>
            </a:r>
            <a:r>
              <a:rPr lang="zh-CN" altLang="en-US" sz="1600" dirty="0"/>
              <a:t> </a:t>
            </a:r>
            <a:r>
              <a:rPr lang="en" altLang="zh-CN" sz="1600" dirty="0"/>
              <a:t>cost under different start time</a:t>
            </a:r>
          </a:p>
        </p:txBody>
      </p:sp>
      <p:sp>
        <p:nvSpPr>
          <p:cNvPr id="13" name="文本框 12">
            <a:extLst>
              <a:ext uri="{FF2B5EF4-FFF2-40B4-BE49-F238E27FC236}">
                <a16:creationId xmlns:a16="http://schemas.microsoft.com/office/drawing/2014/main" id="{CEAEDC9E-CE6C-C90F-F0D5-070D506076C1}"/>
              </a:ext>
            </a:extLst>
          </p:cNvPr>
          <p:cNvSpPr txBox="1"/>
          <p:nvPr/>
        </p:nvSpPr>
        <p:spPr>
          <a:xfrm>
            <a:off x="758824" y="3628192"/>
            <a:ext cx="4188680" cy="338554"/>
          </a:xfrm>
          <a:prstGeom prst="rect">
            <a:avLst/>
          </a:prstGeom>
          <a:noFill/>
        </p:spPr>
        <p:txBody>
          <a:bodyPr wrap="square">
            <a:spAutoFit/>
          </a:bodyPr>
          <a:lstStyle/>
          <a:p>
            <a:r>
              <a:rPr lang="en" altLang="zh-CN" sz="1600" dirty="0" err="1"/>
              <a:t>PV_solar</a:t>
            </a:r>
            <a:r>
              <a:rPr lang="en" altLang="zh-CN" sz="1600" dirty="0"/>
              <a:t> </a:t>
            </a:r>
            <a:r>
              <a:rPr lang="en-US" altLang="zh-CN" sz="1600" dirty="0"/>
              <a:t>power</a:t>
            </a:r>
            <a:r>
              <a:rPr lang="zh-CN" altLang="en-US" sz="1600" dirty="0"/>
              <a:t> </a:t>
            </a:r>
            <a:r>
              <a:rPr lang="en" altLang="zh-CN" sz="1600" dirty="0"/>
              <a:t>at different time</a:t>
            </a:r>
          </a:p>
        </p:txBody>
      </p:sp>
      <p:cxnSp>
        <p:nvCxnSpPr>
          <p:cNvPr id="16" name="直线箭头连接符 15">
            <a:extLst>
              <a:ext uri="{FF2B5EF4-FFF2-40B4-BE49-F238E27FC236}">
                <a16:creationId xmlns:a16="http://schemas.microsoft.com/office/drawing/2014/main" id="{3870CAA7-6A49-F359-2127-65813A89F439}"/>
              </a:ext>
            </a:extLst>
          </p:cNvPr>
          <p:cNvCxnSpPr>
            <a:cxnSpLocks/>
            <a:stCxn id="8" idx="3"/>
            <a:endCxn id="10" idx="1"/>
          </p:cNvCxnSpPr>
          <p:nvPr/>
        </p:nvCxnSpPr>
        <p:spPr>
          <a:xfrm>
            <a:off x="4858604" y="2397189"/>
            <a:ext cx="973467" cy="10572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直线箭头连接符 17">
            <a:extLst>
              <a:ext uri="{FF2B5EF4-FFF2-40B4-BE49-F238E27FC236}">
                <a16:creationId xmlns:a16="http://schemas.microsoft.com/office/drawing/2014/main" id="{18CE57E7-5881-B80B-0FF7-C5C512EA20F4}"/>
              </a:ext>
            </a:extLst>
          </p:cNvPr>
          <p:cNvCxnSpPr>
            <a:cxnSpLocks/>
            <a:stCxn id="7" idx="3"/>
            <a:endCxn id="10" idx="1"/>
          </p:cNvCxnSpPr>
          <p:nvPr/>
        </p:nvCxnSpPr>
        <p:spPr>
          <a:xfrm flipV="1">
            <a:off x="4858604" y="3454400"/>
            <a:ext cx="973467" cy="18385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椭圆 35">
            <a:extLst>
              <a:ext uri="{FF2B5EF4-FFF2-40B4-BE49-F238E27FC236}">
                <a16:creationId xmlns:a16="http://schemas.microsoft.com/office/drawing/2014/main" id="{6F22B995-7E3D-4F55-B014-D2A424D04227}"/>
              </a:ext>
            </a:extLst>
          </p:cNvPr>
          <p:cNvSpPr/>
          <p:nvPr/>
        </p:nvSpPr>
        <p:spPr>
          <a:xfrm>
            <a:off x="6716638" y="4114800"/>
            <a:ext cx="304800" cy="266700"/>
          </a:xfrm>
          <a:prstGeom prst="ellipse">
            <a:avLst/>
          </a:prstGeom>
          <a:noFill/>
          <a:ln w="28575">
            <a:solidFill>
              <a:srgbClr val="C0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n>
                <a:solidFill>
                  <a:schemeClr val="tx1"/>
                </a:solidFill>
              </a:ln>
              <a:noFill/>
            </a:endParaRPr>
          </a:p>
        </p:txBody>
      </p:sp>
      <p:sp>
        <p:nvSpPr>
          <p:cNvPr id="37" name="椭圆 36">
            <a:extLst>
              <a:ext uri="{FF2B5EF4-FFF2-40B4-BE49-F238E27FC236}">
                <a16:creationId xmlns:a16="http://schemas.microsoft.com/office/drawing/2014/main" id="{A3E9FADA-61B4-4AED-13B5-1AEB4E7DC6D7}"/>
              </a:ext>
            </a:extLst>
          </p:cNvPr>
          <p:cNvSpPr/>
          <p:nvPr/>
        </p:nvSpPr>
        <p:spPr>
          <a:xfrm>
            <a:off x="8128000" y="4253017"/>
            <a:ext cx="304800" cy="266700"/>
          </a:xfrm>
          <a:prstGeom prst="ellipse">
            <a:avLst/>
          </a:prstGeom>
          <a:noFill/>
          <a:ln w="28575">
            <a:solidFill>
              <a:srgbClr val="C0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n>
                <a:solidFill>
                  <a:schemeClr val="tx1"/>
                </a:solidFill>
              </a:ln>
              <a:noFill/>
            </a:endParaRPr>
          </a:p>
        </p:txBody>
      </p:sp>
      <p:sp>
        <p:nvSpPr>
          <p:cNvPr id="38" name="椭圆 37">
            <a:extLst>
              <a:ext uri="{FF2B5EF4-FFF2-40B4-BE49-F238E27FC236}">
                <a16:creationId xmlns:a16="http://schemas.microsoft.com/office/drawing/2014/main" id="{376D9670-C77C-C0EC-45B5-3AFAA1335ACA}"/>
              </a:ext>
            </a:extLst>
          </p:cNvPr>
          <p:cNvSpPr/>
          <p:nvPr/>
        </p:nvSpPr>
        <p:spPr>
          <a:xfrm>
            <a:off x="7454900" y="1701800"/>
            <a:ext cx="304800" cy="266700"/>
          </a:xfrm>
          <a:prstGeom prst="ellipse">
            <a:avLst/>
          </a:prstGeom>
          <a:noFill/>
          <a:ln w="28575">
            <a:solidFill>
              <a:srgbClr val="C0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n>
                <a:solidFill>
                  <a:schemeClr val="tx1"/>
                </a:solidFill>
              </a:ln>
              <a:noFill/>
            </a:endParaRPr>
          </a:p>
        </p:txBody>
      </p:sp>
      <p:sp>
        <p:nvSpPr>
          <p:cNvPr id="39" name="椭圆 38">
            <a:extLst>
              <a:ext uri="{FF2B5EF4-FFF2-40B4-BE49-F238E27FC236}">
                <a16:creationId xmlns:a16="http://schemas.microsoft.com/office/drawing/2014/main" id="{6F5DF3F0-4BC3-2B7D-CF13-25FF4EEAD697}"/>
              </a:ext>
            </a:extLst>
          </p:cNvPr>
          <p:cNvSpPr/>
          <p:nvPr/>
        </p:nvSpPr>
        <p:spPr>
          <a:xfrm>
            <a:off x="8856826" y="4622800"/>
            <a:ext cx="304800" cy="266700"/>
          </a:xfrm>
          <a:prstGeom prst="ellipse">
            <a:avLst/>
          </a:prstGeom>
          <a:noFill/>
          <a:ln w="28575">
            <a:solidFill>
              <a:srgbClr val="C0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n>
                <a:solidFill>
                  <a:schemeClr val="tx1"/>
                </a:solidFill>
              </a:ln>
              <a:noFill/>
            </a:endParaRPr>
          </a:p>
        </p:txBody>
      </p:sp>
      <p:sp>
        <p:nvSpPr>
          <p:cNvPr id="40" name="椭圆 39">
            <a:extLst>
              <a:ext uri="{FF2B5EF4-FFF2-40B4-BE49-F238E27FC236}">
                <a16:creationId xmlns:a16="http://schemas.microsoft.com/office/drawing/2014/main" id="{0E4079EE-7A4C-CAAA-7378-9CA62D47495A}"/>
              </a:ext>
            </a:extLst>
          </p:cNvPr>
          <p:cNvSpPr/>
          <p:nvPr/>
        </p:nvSpPr>
        <p:spPr>
          <a:xfrm>
            <a:off x="9558528" y="4106967"/>
            <a:ext cx="304800" cy="266700"/>
          </a:xfrm>
          <a:prstGeom prst="ellipse">
            <a:avLst/>
          </a:prstGeom>
          <a:noFill/>
          <a:ln w="28575">
            <a:solidFill>
              <a:srgbClr val="C0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n>
                <a:solidFill>
                  <a:schemeClr val="tx1"/>
                </a:solidFill>
              </a:ln>
              <a:noFill/>
            </a:endParaRPr>
          </a:p>
        </p:txBody>
      </p:sp>
      <p:sp>
        <p:nvSpPr>
          <p:cNvPr id="41" name="椭圆 40">
            <a:extLst>
              <a:ext uri="{FF2B5EF4-FFF2-40B4-BE49-F238E27FC236}">
                <a16:creationId xmlns:a16="http://schemas.microsoft.com/office/drawing/2014/main" id="{26ECBFAA-0D0D-F4D4-B8AB-897B91C199C9}"/>
              </a:ext>
            </a:extLst>
          </p:cNvPr>
          <p:cNvSpPr/>
          <p:nvPr/>
        </p:nvSpPr>
        <p:spPr>
          <a:xfrm>
            <a:off x="10288989" y="4653067"/>
            <a:ext cx="304800" cy="266700"/>
          </a:xfrm>
          <a:prstGeom prst="ellipse">
            <a:avLst/>
          </a:prstGeom>
          <a:noFill/>
          <a:ln w="28575">
            <a:solidFill>
              <a:srgbClr val="C0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n>
                <a:solidFill>
                  <a:schemeClr val="tx1"/>
                </a:solidFill>
              </a:ln>
              <a:noFill/>
            </a:endParaRPr>
          </a:p>
        </p:txBody>
      </p:sp>
      <p:sp>
        <p:nvSpPr>
          <p:cNvPr id="43" name="文本框 42">
            <a:extLst>
              <a:ext uri="{FF2B5EF4-FFF2-40B4-BE49-F238E27FC236}">
                <a16:creationId xmlns:a16="http://schemas.microsoft.com/office/drawing/2014/main" id="{504F233F-1A4E-7779-3479-0D5FDF339028}"/>
              </a:ext>
            </a:extLst>
          </p:cNvPr>
          <p:cNvSpPr txBox="1"/>
          <p:nvPr/>
        </p:nvSpPr>
        <p:spPr>
          <a:xfrm>
            <a:off x="5880102" y="5762045"/>
            <a:ext cx="6096000" cy="923330"/>
          </a:xfrm>
          <a:prstGeom prst="rect">
            <a:avLst/>
          </a:prstGeom>
          <a:noFill/>
        </p:spPr>
        <p:txBody>
          <a:bodyPr wrap="square">
            <a:spAutoFit/>
          </a:bodyPr>
          <a:lstStyle/>
          <a:p>
            <a:r>
              <a:rPr lang="zh-CN" altLang="en-US" dirty="0"/>
              <a:t>If </a:t>
            </a:r>
            <a:r>
              <a:rPr lang="zh-CN" altLang="en-US" b="1" dirty="0"/>
              <a:t>start training </a:t>
            </a:r>
            <a:r>
              <a:rPr lang="zh-CN" altLang="en-US" dirty="0"/>
              <a:t>the model when the </a:t>
            </a:r>
            <a:r>
              <a:rPr lang="en-US" altLang="zh-CN" dirty="0"/>
              <a:t>PV</a:t>
            </a:r>
            <a:r>
              <a:rPr lang="zh-CN" altLang="en-US" dirty="0"/>
              <a:t> panels are just starting to generate electricity, the electricity cost will be the lowest.</a:t>
            </a:r>
          </a:p>
        </p:txBody>
      </p:sp>
    </p:spTree>
    <p:extLst>
      <p:ext uri="{BB962C8B-B14F-4D97-AF65-F5344CB8AC3E}">
        <p14:creationId xmlns:p14="http://schemas.microsoft.com/office/powerpoint/2010/main" val="2728337179"/>
      </p:ext>
    </p:extLst>
  </p:cSld>
  <p:clrMapOvr>
    <a:masterClrMapping/>
  </p:clrMapOvr>
  <p:transition>
    <p:dissolv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E8D4026B-A7A1-D541-4BBE-5024D1EC3736}"/>
              </a:ext>
            </a:extLst>
          </p:cNvPr>
          <p:cNvSpPr>
            <a:spLocks noGrp="1"/>
          </p:cNvSpPr>
          <p:nvPr>
            <p:ph type="title"/>
          </p:nvPr>
        </p:nvSpPr>
        <p:spPr/>
        <p:txBody>
          <a:bodyPr/>
          <a:lstStyle/>
          <a:p>
            <a:r>
              <a:rPr lang="en-US" altLang="zh-CN" dirty="0"/>
              <a:t>Energy</a:t>
            </a:r>
            <a:r>
              <a:rPr lang="zh-CN" altLang="en-US" dirty="0"/>
              <a:t> </a:t>
            </a:r>
            <a:r>
              <a:rPr lang="en-US" altLang="zh-CN" dirty="0"/>
              <a:t>dispatch</a:t>
            </a:r>
            <a:r>
              <a:rPr lang="zh-CN" altLang="en-US" dirty="0"/>
              <a:t> </a:t>
            </a:r>
            <a:r>
              <a:rPr lang="en-US" altLang="zh-CN" dirty="0"/>
              <a:t>–</a:t>
            </a:r>
            <a:r>
              <a:rPr lang="zh-CN" altLang="en-US" dirty="0"/>
              <a:t> </a:t>
            </a:r>
            <a:r>
              <a:rPr lang="en-US" altLang="zh-CN" dirty="0"/>
              <a:t>case</a:t>
            </a:r>
            <a:r>
              <a:rPr lang="zh-CN" altLang="en-US" dirty="0"/>
              <a:t> </a:t>
            </a:r>
            <a:r>
              <a:rPr lang="en-US" altLang="zh-CN" dirty="0"/>
              <a:t>study</a:t>
            </a:r>
            <a:endParaRPr lang="zh-CN" altLang="en-US" dirty="0"/>
          </a:p>
        </p:txBody>
      </p:sp>
      <p:pic>
        <p:nvPicPr>
          <p:cNvPr id="4" name="Google Shape;64;p1" descr="徽标&#10;&#10;描述已自动生成">
            <a:extLst>
              <a:ext uri="{FF2B5EF4-FFF2-40B4-BE49-F238E27FC236}">
                <a16:creationId xmlns:a16="http://schemas.microsoft.com/office/drawing/2014/main" id="{F08F94F3-4DF0-3EF8-2AD1-11FE527C0E39}"/>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pic>
        <p:nvPicPr>
          <p:cNvPr id="10" name="图片 9">
            <a:extLst>
              <a:ext uri="{FF2B5EF4-FFF2-40B4-BE49-F238E27FC236}">
                <a16:creationId xmlns:a16="http://schemas.microsoft.com/office/drawing/2014/main" id="{C7D919E1-E1BF-A7AD-25FF-8BEEC184BCD6}"/>
              </a:ext>
            </a:extLst>
          </p:cNvPr>
          <p:cNvPicPr>
            <a:picLocks noChangeAspect="1"/>
          </p:cNvPicPr>
          <p:nvPr/>
        </p:nvPicPr>
        <p:blipFill>
          <a:blip r:embed="rId4"/>
          <a:stretch>
            <a:fillRect/>
          </a:stretch>
        </p:blipFill>
        <p:spPr>
          <a:xfrm>
            <a:off x="88571" y="1527539"/>
            <a:ext cx="3867807" cy="2342097"/>
          </a:xfrm>
          <a:prstGeom prst="rect">
            <a:avLst/>
          </a:prstGeom>
        </p:spPr>
      </p:pic>
      <p:pic>
        <p:nvPicPr>
          <p:cNvPr id="12" name="图片 11">
            <a:extLst>
              <a:ext uri="{FF2B5EF4-FFF2-40B4-BE49-F238E27FC236}">
                <a16:creationId xmlns:a16="http://schemas.microsoft.com/office/drawing/2014/main" id="{85C39D59-DB80-F97D-55A5-C3811B6FE488}"/>
              </a:ext>
            </a:extLst>
          </p:cNvPr>
          <p:cNvPicPr>
            <a:picLocks noChangeAspect="1"/>
          </p:cNvPicPr>
          <p:nvPr/>
        </p:nvPicPr>
        <p:blipFill>
          <a:blip r:embed="rId5"/>
          <a:stretch>
            <a:fillRect/>
          </a:stretch>
        </p:blipFill>
        <p:spPr>
          <a:xfrm>
            <a:off x="3983421" y="1527538"/>
            <a:ext cx="3901264" cy="2342097"/>
          </a:xfrm>
          <a:prstGeom prst="rect">
            <a:avLst/>
          </a:prstGeom>
        </p:spPr>
      </p:pic>
      <p:pic>
        <p:nvPicPr>
          <p:cNvPr id="14" name="图片 13">
            <a:extLst>
              <a:ext uri="{FF2B5EF4-FFF2-40B4-BE49-F238E27FC236}">
                <a16:creationId xmlns:a16="http://schemas.microsoft.com/office/drawing/2014/main" id="{7A98A8F4-620B-8E99-80A7-2104A2BCE98E}"/>
              </a:ext>
            </a:extLst>
          </p:cNvPr>
          <p:cNvPicPr>
            <a:picLocks noChangeAspect="1"/>
          </p:cNvPicPr>
          <p:nvPr/>
        </p:nvPicPr>
        <p:blipFill>
          <a:blip r:embed="rId6"/>
          <a:stretch>
            <a:fillRect/>
          </a:stretch>
        </p:blipFill>
        <p:spPr>
          <a:xfrm>
            <a:off x="7939799" y="1527538"/>
            <a:ext cx="3949547" cy="2350921"/>
          </a:xfrm>
          <a:prstGeom prst="rect">
            <a:avLst/>
          </a:prstGeom>
        </p:spPr>
      </p:pic>
      <p:pic>
        <p:nvPicPr>
          <p:cNvPr id="17" name="图片 16">
            <a:extLst>
              <a:ext uri="{FF2B5EF4-FFF2-40B4-BE49-F238E27FC236}">
                <a16:creationId xmlns:a16="http://schemas.microsoft.com/office/drawing/2014/main" id="{F851C029-9011-3C25-EF2E-4A242166AE6B}"/>
              </a:ext>
            </a:extLst>
          </p:cNvPr>
          <p:cNvPicPr>
            <a:picLocks noChangeAspect="1"/>
          </p:cNvPicPr>
          <p:nvPr/>
        </p:nvPicPr>
        <p:blipFill>
          <a:blip r:embed="rId7"/>
          <a:stretch>
            <a:fillRect/>
          </a:stretch>
        </p:blipFill>
        <p:spPr>
          <a:xfrm>
            <a:off x="0" y="4153208"/>
            <a:ext cx="3983421" cy="2371084"/>
          </a:xfrm>
          <a:prstGeom prst="rect">
            <a:avLst/>
          </a:prstGeom>
        </p:spPr>
      </p:pic>
      <p:pic>
        <p:nvPicPr>
          <p:cNvPr id="19" name="图片 18">
            <a:extLst>
              <a:ext uri="{FF2B5EF4-FFF2-40B4-BE49-F238E27FC236}">
                <a16:creationId xmlns:a16="http://schemas.microsoft.com/office/drawing/2014/main" id="{206A420F-3AB9-55FC-629F-E23C89603705}"/>
              </a:ext>
            </a:extLst>
          </p:cNvPr>
          <p:cNvPicPr>
            <a:picLocks noChangeAspect="1"/>
          </p:cNvPicPr>
          <p:nvPr/>
        </p:nvPicPr>
        <p:blipFill>
          <a:blip r:embed="rId8"/>
          <a:stretch>
            <a:fillRect/>
          </a:stretch>
        </p:blipFill>
        <p:spPr>
          <a:xfrm>
            <a:off x="3956378" y="4155001"/>
            <a:ext cx="3949547" cy="2371083"/>
          </a:xfrm>
          <a:prstGeom prst="rect">
            <a:avLst/>
          </a:prstGeom>
        </p:spPr>
      </p:pic>
      <p:pic>
        <p:nvPicPr>
          <p:cNvPr id="20" name="图片 19">
            <a:extLst>
              <a:ext uri="{FF2B5EF4-FFF2-40B4-BE49-F238E27FC236}">
                <a16:creationId xmlns:a16="http://schemas.microsoft.com/office/drawing/2014/main" id="{B691EAF5-1E8B-6955-5632-1B3D8BD3AAC6}"/>
              </a:ext>
            </a:extLst>
          </p:cNvPr>
          <p:cNvPicPr>
            <a:picLocks noChangeAspect="1"/>
          </p:cNvPicPr>
          <p:nvPr/>
        </p:nvPicPr>
        <p:blipFill>
          <a:blip r:embed="rId9"/>
          <a:stretch>
            <a:fillRect/>
          </a:stretch>
        </p:blipFill>
        <p:spPr>
          <a:xfrm>
            <a:off x="7939799" y="4153209"/>
            <a:ext cx="3949547" cy="2371083"/>
          </a:xfrm>
          <a:prstGeom prst="rect">
            <a:avLst/>
          </a:prstGeom>
        </p:spPr>
      </p:pic>
      <p:sp>
        <p:nvSpPr>
          <p:cNvPr id="21" name="文本框 20">
            <a:extLst>
              <a:ext uri="{FF2B5EF4-FFF2-40B4-BE49-F238E27FC236}">
                <a16:creationId xmlns:a16="http://schemas.microsoft.com/office/drawing/2014/main" id="{CA3DC10E-E5F3-7E8B-BCB4-3D22CABA5CFF}"/>
              </a:ext>
            </a:extLst>
          </p:cNvPr>
          <p:cNvSpPr txBox="1"/>
          <p:nvPr/>
        </p:nvSpPr>
        <p:spPr>
          <a:xfrm>
            <a:off x="302654" y="1064081"/>
            <a:ext cx="11889346" cy="369332"/>
          </a:xfrm>
          <a:prstGeom prst="rect">
            <a:avLst/>
          </a:prstGeom>
          <a:noFill/>
        </p:spPr>
        <p:txBody>
          <a:bodyPr wrap="square">
            <a:spAutoFit/>
          </a:bodyPr>
          <a:lstStyle/>
          <a:p>
            <a:r>
              <a:rPr lang="en-US" altLang="zh-CN" dirty="0"/>
              <a:t>Set</a:t>
            </a:r>
            <a:r>
              <a:rPr lang="zh-CN" altLang="en-US" dirty="0"/>
              <a:t> </a:t>
            </a:r>
            <a:r>
              <a:rPr lang="en-US" altLang="zh-CN" dirty="0"/>
              <a:t>the</a:t>
            </a:r>
            <a:r>
              <a:rPr lang="zh-CN" altLang="en-US" dirty="0"/>
              <a:t> </a:t>
            </a:r>
            <a:r>
              <a:rPr lang="en-US" altLang="zh-CN" b="1" dirty="0"/>
              <a:t>duration</a:t>
            </a:r>
            <a:r>
              <a:rPr lang="zh-CN" altLang="en-US" dirty="0"/>
              <a:t> </a:t>
            </a:r>
            <a:r>
              <a:rPr lang="en-US" altLang="zh-CN" dirty="0"/>
              <a:t>of</a:t>
            </a:r>
            <a:r>
              <a:rPr lang="zh-CN" altLang="en-US" dirty="0"/>
              <a:t> </a:t>
            </a:r>
            <a:r>
              <a:rPr lang="en-US" altLang="zh-CN" dirty="0"/>
              <a:t>the</a:t>
            </a:r>
            <a:r>
              <a:rPr lang="zh-CN" altLang="en-US" dirty="0"/>
              <a:t> training </a:t>
            </a:r>
            <a:r>
              <a:rPr lang="en-US" altLang="zh-CN" dirty="0"/>
              <a:t>process</a:t>
            </a:r>
            <a:r>
              <a:rPr lang="zh-CN" altLang="en-US" dirty="0"/>
              <a:t> </a:t>
            </a:r>
            <a:r>
              <a:rPr lang="en-US" altLang="zh-CN" dirty="0"/>
              <a:t>from</a:t>
            </a:r>
            <a:r>
              <a:rPr lang="zh-CN" altLang="en-US" dirty="0"/>
              <a:t> </a:t>
            </a:r>
            <a:r>
              <a:rPr lang="en-US" altLang="zh-CN" dirty="0"/>
              <a:t>23</a:t>
            </a:r>
            <a:r>
              <a:rPr lang="zh-CN" altLang="en-US" dirty="0"/>
              <a:t> </a:t>
            </a:r>
            <a:r>
              <a:rPr lang="en-US" altLang="zh-CN" dirty="0"/>
              <a:t>to</a:t>
            </a:r>
            <a:r>
              <a:rPr lang="zh-CN" altLang="en-US" dirty="0"/>
              <a:t> </a:t>
            </a:r>
            <a:r>
              <a:rPr lang="en-US" altLang="zh-CN" dirty="0"/>
              <a:t>32</a:t>
            </a:r>
            <a:r>
              <a:rPr lang="zh-CN" altLang="en-US" dirty="0"/>
              <a:t> </a:t>
            </a:r>
            <a:r>
              <a:rPr lang="en-US" altLang="zh-CN" dirty="0"/>
              <a:t>hours.</a:t>
            </a:r>
            <a:r>
              <a:rPr lang="zh-CN" altLang="en-US" dirty="0"/>
              <a:t> </a:t>
            </a:r>
            <a:r>
              <a:rPr lang="en" altLang="zh-CN" dirty="0"/>
              <a:t>The shorter the training time, the higher the cost</a:t>
            </a:r>
            <a:r>
              <a:rPr lang="en-US" altLang="zh-CN" dirty="0"/>
              <a:t>.</a:t>
            </a:r>
            <a:endParaRPr lang="zh-CN" altLang="en-US" dirty="0"/>
          </a:p>
        </p:txBody>
      </p:sp>
    </p:spTree>
    <p:extLst>
      <p:ext uri="{BB962C8B-B14F-4D97-AF65-F5344CB8AC3E}">
        <p14:creationId xmlns:p14="http://schemas.microsoft.com/office/powerpoint/2010/main" val="1918127149"/>
      </p:ext>
    </p:extLst>
  </p:cSld>
  <p:clrMapOvr>
    <a:masterClrMapping/>
  </p:clrMapOvr>
  <p:transition>
    <p:dissolv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E8D4026B-A7A1-D541-4BBE-5024D1EC3736}"/>
              </a:ext>
            </a:extLst>
          </p:cNvPr>
          <p:cNvSpPr>
            <a:spLocks noGrp="1"/>
          </p:cNvSpPr>
          <p:nvPr>
            <p:ph type="title"/>
          </p:nvPr>
        </p:nvSpPr>
        <p:spPr>
          <a:xfrm>
            <a:off x="528410" y="-27213"/>
            <a:ext cx="10850563" cy="1028699"/>
          </a:xfrm>
        </p:spPr>
        <p:txBody>
          <a:bodyPr/>
          <a:lstStyle/>
          <a:p>
            <a:r>
              <a:rPr lang="en-US" altLang="zh-CN" dirty="0"/>
              <a:t>Data</a:t>
            </a:r>
            <a:r>
              <a:rPr lang="zh-CN" altLang="en-US" dirty="0"/>
              <a:t> </a:t>
            </a:r>
            <a:r>
              <a:rPr lang="en-US" altLang="zh-CN" dirty="0"/>
              <a:t>center</a:t>
            </a:r>
            <a:r>
              <a:rPr lang="zh-CN" altLang="en-US" dirty="0"/>
              <a:t> </a:t>
            </a:r>
            <a:r>
              <a:rPr lang="en-US" altLang="zh-CN" dirty="0"/>
              <a:t>running</a:t>
            </a:r>
            <a:r>
              <a:rPr lang="zh-CN" altLang="en-US" dirty="0"/>
              <a:t> </a:t>
            </a:r>
            <a:r>
              <a:rPr lang="en-US" altLang="zh-CN" dirty="0"/>
              <a:t>at</a:t>
            </a:r>
            <a:r>
              <a:rPr lang="zh-CN" altLang="en-US" dirty="0"/>
              <a:t> </a:t>
            </a:r>
            <a:r>
              <a:rPr lang="en-US" altLang="zh-CN" dirty="0"/>
              <a:t>max</a:t>
            </a:r>
            <a:r>
              <a:rPr lang="zh-CN" altLang="en-US" dirty="0"/>
              <a:t> </a:t>
            </a:r>
            <a:r>
              <a:rPr lang="en-US" altLang="zh-CN" dirty="0"/>
              <a:t>power</a:t>
            </a:r>
            <a:r>
              <a:rPr lang="zh-CN" altLang="en-US" dirty="0"/>
              <a:t> </a:t>
            </a:r>
            <a:r>
              <a:rPr lang="en-US" altLang="zh-CN" dirty="0"/>
              <a:t>all</a:t>
            </a:r>
            <a:r>
              <a:rPr lang="zh-CN" altLang="en-US" dirty="0"/>
              <a:t> </a:t>
            </a:r>
            <a:r>
              <a:rPr lang="en-US" altLang="zh-CN" dirty="0"/>
              <a:t>the</a:t>
            </a:r>
            <a:r>
              <a:rPr lang="zh-CN" altLang="en-US" dirty="0"/>
              <a:t> </a:t>
            </a:r>
            <a:r>
              <a:rPr lang="en-US" altLang="zh-CN" dirty="0"/>
              <a:t>time</a:t>
            </a:r>
            <a:endParaRPr lang="zh-CN" altLang="en-US" dirty="0"/>
          </a:p>
        </p:txBody>
      </p:sp>
      <p:pic>
        <p:nvPicPr>
          <p:cNvPr id="4" name="Google Shape;64;p1" descr="徽标&#10;&#10;描述已自动生成">
            <a:extLst>
              <a:ext uri="{FF2B5EF4-FFF2-40B4-BE49-F238E27FC236}">
                <a16:creationId xmlns:a16="http://schemas.microsoft.com/office/drawing/2014/main" id="{F08F94F3-4DF0-3EF8-2AD1-11FE527C0E39}"/>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pic>
        <p:nvPicPr>
          <p:cNvPr id="10" name="图片 9">
            <a:extLst>
              <a:ext uri="{FF2B5EF4-FFF2-40B4-BE49-F238E27FC236}">
                <a16:creationId xmlns:a16="http://schemas.microsoft.com/office/drawing/2014/main" id="{AD63C7BF-BEBD-300F-F27C-3F1BBF751C7B}"/>
              </a:ext>
            </a:extLst>
          </p:cNvPr>
          <p:cNvPicPr>
            <a:picLocks noChangeAspect="1"/>
          </p:cNvPicPr>
          <p:nvPr/>
        </p:nvPicPr>
        <p:blipFill>
          <a:blip r:embed="rId4"/>
          <a:stretch>
            <a:fillRect/>
          </a:stretch>
        </p:blipFill>
        <p:spPr>
          <a:xfrm>
            <a:off x="3774734" y="1140472"/>
            <a:ext cx="2576232" cy="2051946"/>
          </a:xfrm>
          <a:prstGeom prst="rect">
            <a:avLst/>
          </a:prstGeom>
        </p:spPr>
      </p:pic>
      <p:sp>
        <p:nvSpPr>
          <p:cNvPr id="13" name="文本框 12">
            <a:extLst>
              <a:ext uri="{FF2B5EF4-FFF2-40B4-BE49-F238E27FC236}">
                <a16:creationId xmlns:a16="http://schemas.microsoft.com/office/drawing/2014/main" id="{4126C077-08E1-F6CD-89ED-0ECD664FE85D}"/>
              </a:ext>
            </a:extLst>
          </p:cNvPr>
          <p:cNvSpPr txBox="1"/>
          <p:nvPr/>
        </p:nvSpPr>
        <p:spPr>
          <a:xfrm>
            <a:off x="4491219" y="3170852"/>
            <a:ext cx="1143262" cy="276999"/>
          </a:xfrm>
          <a:prstGeom prst="rect">
            <a:avLst/>
          </a:prstGeom>
          <a:noFill/>
        </p:spPr>
        <p:txBody>
          <a:bodyPr wrap="none" rtlCol="0">
            <a:spAutoFit/>
          </a:bodyPr>
          <a:lstStyle/>
          <a:p>
            <a:r>
              <a:rPr kumimoji="1" lang="en-US" altLang="zh-CN" sz="1200" dirty="0"/>
              <a:t>Start time at 9</a:t>
            </a:r>
            <a:endParaRPr kumimoji="1" lang="zh-CN" altLang="en-US" sz="1200" dirty="0"/>
          </a:p>
        </p:txBody>
      </p:sp>
      <p:pic>
        <p:nvPicPr>
          <p:cNvPr id="14" name="图片 13">
            <a:extLst>
              <a:ext uri="{FF2B5EF4-FFF2-40B4-BE49-F238E27FC236}">
                <a16:creationId xmlns:a16="http://schemas.microsoft.com/office/drawing/2014/main" id="{AEE661E5-1AAE-97DD-1ED6-3F70EA0D4E03}"/>
              </a:ext>
            </a:extLst>
          </p:cNvPr>
          <p:cNvPicPr>
            <a:picLocks noChangeAspect="1"/>
          </p:cNvPicPr>
          <p:nvPr/>
        </p:nvPicPr>
        <p:blipFill>
          <a:blip r:embed="rId5"/>
          <a:stretch>
            <a:fillRect/>
          </a:stretch>
        </p:blipFill>
        <p:spPr>
          <a:xfrm>
            <a:off x="732982" y="1209696"/>
            <a:ext cx="2436124" cy="1913495"/>
          </a:xfrm>
          <a:prstGeom prst="rect">
            <a:avLst/>
          </a:prstGeom>
        </p:spPr>
      </p:pic>
      <p:sp>
        <p:nvSpPr>
          <p:cNvPr id="16" name="文本框 15">
            <a:extLst>
              <a:ext uri="{FF2B5EF4-FFF2-40B4-BE49-F238E27FC236}">
                <a16:creationId xmlns:a16="http://schemas.microsoft.com/office/drawing/2014/main" id="{96B74663-5C9A-6F71-158D-41FEF1AB735D}"/>
              </a:ext>
            </a:extLst>
          </p:cNvPr>
          <p:cNvSpPr txBox="1"/>
          <p:nvPr/>
        </p:nvSpPr>
        <p:spPr>
          <a:xfrm>
            <a:off x="1420215" y="3194490"/>
            <a:ext cx="1143262" cy="276999"/>
          </a:xfrm>
          <a:prstGeom prst="rect">
            <a:avLst/>
          </a:prstGeom>
          <a:noFill/>
        </p:spPr>
        <p:txBody>
          <a:bodyPr wrap="none" rtlCol="0">
            <a:spAutoFit/>
          </a:bodyPr>
          <a:lstStyle/>
          <a:p>
            <a:r>
              <a:rPr kumimoji="1" lang="en-US" altLang="zh-CN" sz="1200" dirty="0"/>
              <a:t>Start time at 3</a:t>
            </a:r>
            <a:endParaRPr kumimoji="1" lang="zh-CN" altLang="en-US" sz="1200" dirty="0"/>
          </a:p>
        </p:txBody>
      </p:sp>
      <p:pic>
        <p:nvPicPr>
          <p:cNvPr id="17" name="图片 16">
            <a:extLst>
              <a:ext uri="{FF2B5EF4-FFF2-40B4-BE49-F238E27FC236}">
                <a16:creationId xmlns:a16="http://schemas.microsoft.com/office/drawing/2014/main" id="{583AF839-E86B-60D6-C529-8D45670861BF}"/>
              </a:ext>
            </a:extLst>
          </p:cNvPr>
          <p:cNvPicPr>
            <a:picLocks noChangeAspect="1"/>
          </p:cNvPicPr>
          <p:nvPr/>
        </p:nvPicPr>
        <p:blipFill>
          <a:blip r:embed="rId6"/>
          <a:stretch>
            <a:fillRect/>
          </a:stretch>
        </p:blipFill>
        <p:spPr>
          <a:xfrm>
            <a:off x="7067451" y="1104158"/>
            <a:ext cx="2667416" cy="2124573"/>
          </a:xfrm>
          <a:prstGeom prst="rect">
            <a:avLst/>
          </a:prstGeom>
        </p:spPr>
      </p:pic>
      <p:sp>
        <p:nvSpPr>
          <p:cNvPr id="18" name="文本框 17">
            <a:extLst>
              <a:ext uri="{FF2B5EF4-FFF2-40B4-BE49-F238E27FC236}">
                <a16:creationId xmlns:a16="http://schemas.microsoft.com/office/drawing/2014/main" id="{FF49DA50-46FB-914C-4457-B7D61C163DAD}"/>
              </a:ext>
            </a:extLst>
          </p:cNvPr>
          <p:cNvSpPr txBox="1"/>
          <p:nvPr/>
        </p:nvSpPr>
        <p:spPr>
          <a:xfrm>
            <a:off x="7956162" y="3194490"/>
            <a:ext cx="1228221" cy="276999"/>
          </a:xfrm>
          <a:prstGeom prst="rect">
            <a:avLst/>
          </a:prstGeom>
          <a:noFill/>
        </p:spPr>
        <p:txBody>
          <a:bodyPr wrap="none" rtlCol="0">
            <a:spAutoFit/>
          </a:bodyPr>
          <a:lstStyle/>
          <a:p>
            <a:r>
              <a:rPr kumimoji="1" lang="en-US" altLang="zh-CN" sz="1200" dirty="0"/>
              <a:t>Start time at 15</a:t>
            </a:r>
            <a:endParaRPr kumimoji="1" lang="zh-CN" altLang="en-US" sz="1200" dirty="0"/>
          </a:p>
        </p:txBody>
      </p:sp>
      <p:pic>
        <p:nvPicPr>
          <p:cNvPr id="19" name="图片 18">
            <a:extLst>
              <a:ext uri="{FF2B5EF4-FFF2-40B4-BE49-F238E27FC236}">
                <a16:creationId xmlns:a16="http://schemas.microsoft.com/office/drawing/2014/main" id="{9B4B0860-B900-06C7-4997-038FA8449D8F}"/>
              </a:ext>
            </a:extLst>
          </p:cNvPr>
          <p:cNvPicPr>
            <a:picLocks noChangeAspect="1"/>
          </p:cNvPicPr>
          <p:nvPr/>
        </p:nvPicPr>
        <p:blipFill>
          <a:blip r:embed="rId7"/>
          <a:stretch>
            <a:fillRect/>
          </a:stretch>
        </p:blipFill>
        <p:spPr>
          <a:xfrm>
            <a:off x="592874" y="3663892"/>
            <a:ext cx="2576232" cy="2051946"/>
          </a:xfrm>
          <a:prstGeom prst="rect">
            <a:avLst/>
          </a:prstGeom>
        </p:spPr>
      </p:pic>
      <p:sp>
        <p:nvSpPr>
          <p:cNvPr id="20" name="文本框 19">
            <a:extLst>
              <a:ext uri="{FF2B5EF4-FFF2-40B4-BE49-F238E27FC236}">
                <a16:creationId xmlns:a16="http://schemas.microsoft.com/office/drawing/2014/main" id="{621F7FC3-33F4-FA5B-807B-B6EE12B964EE}"/>
              </a:ext>
            </a:extLst>
          </p:cNvPr>
          <p:cNvSpPr txBox="1"/>
          <p:nvPr/>
        </p:nvSpPr>
        <p:spPr>
          <a:xfrm>
            <a:off x="1309359" y="5769741"/>
            <a:ext cx="1228221" cy="276999"/>
          </a:xfrm>
          <a:prstGeom prst="rect">
            <a:avLst/>
          </a:prstGeom>
          <a:noFill/>
        </p:spPr>
        <p:txBody>
          <a:bodyPr wrap="none" rtlCol="0">
            <a:spAutoFit/>
          </a:bodyPr>
          <a:lstStyle/>
          <a:p>
            <a:r>
              <a:rPr kumimoji="1" lang="en-US" altLang="zh-CN" sz="1200" dirty="0"/>
              <a:t>Start time at 21</a:t>
            </a:r>
            <a:endParaRPr kumimoji="1" lang="zh-CN" altLang="en-US" sz="1200" dirty="0"/>
          </a:p>
        </p:txBody>
      </p:sp>
      <p:pic>
        <p:nvPicPr>
          <p:cNvPr id="22" name="图片 21">
            <a:extLst>
              <a:ext uri="{FF2B5EF4-FFF2-40B4-BE49-F238E27FC236}">
                <a16:creationId xmlns:a16="http://schemas.microsoft.com/office/drawing/2014/main" id="{C4AA8CD3-0172-3383-AD39-D762C55E822F}"/>
              </a:ext>
            </a:extLst>
          </p:cNvPr>
          <p:cNvPicPr>
            <a:picLocks noChangeAspect="1"/>
          </p:cNvPicPr>
          <p:nvPr/>
        </p:nvPicPr>
        <p:blipFill>
          <a:blip r:embed="rId8"/>
          <a:stretch>
            <a:fillRect/>
          </a:stretch>
        </p:blipFill>
        <p:spPr>
          <a:xfrm>
            <a:off x="3779582" y="3734069"/>
            <a:ext cx="2576233" cy="2051947"/>
          </a:xfrm>
          <a:prstGeom prst="rect">
            <a:avLst/>
          </a:prstGeom>
        </p:spPr>
      </p:pic>
      <p:sp>
        <p:nvSpPr>
          <p:cNvPr id="23" name="文本框 22">
            <a:extLst>
              <a:ext uri="{FF2B5EF4-FFF2-40B4-BE49-F238E27FC236}">
                <a16:creationId xmlns:a16="http://schemas.microsoft.com/office/drawing/2014/main" id="{FE38907A-D8B3-F554-783F-7E0EAAC6269E}"/>
              </a:ext>
            </a:extLst>
          </p:cNvPr>
          <p:cNvSpPr txBox="1"/>
          <p:nvPr/>
        </p:nvSpPr>
        <p:spPr>
          <a:xfrm>
            <a:off x="4491219" y="5769741"/>
            <a:ext cx="1228221" cy="276999"/>
          </a:xfrm>
          <a:prstGeom prst="rect">
            <a:avLst/>
          </a:prstGeom>
          <a:noFill/>
        </p:spPr>
        <p:txBody>
          <a:bodyPr wrap="none" rtlCol="0">
            <a:spAutoFit/>
          </a:bodyPr>
          <a:lstStyle/>
          <a:p>
            <a:r>
              <a:rPr kumimoji="1" lang="en-US" altLang="zh-CN" sz="1200" dirty="0"/>
              <a:t>Start time at 27</a:t>
            </a:r>
            <a:endParaRPr kumimoji="1" lang="zh-CN" altLang="en-US" sz="1200" dirty="0"/>
          </a:p>
        </p:txBody>
      </p:sp>
    </p:spTree>
    <p:extLst>
      <p:ext uri="{BB962C8B-B14F-4D97-AF65-F5344CB8AC3E}">
        <p14:creationId xmlns:p14="http://schemas.microsoft.com/office/powerpoint/2010/main" val="995185739"/>
      </p:ext>
    </p:extLst>
  </p:cSld>
  <p:clrMapOvr>
    <a:masterClrMapping/>
  </p:clrMapOvr>
  <p:transition>
    <p:dissolv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E8D4026B-A7A1-D541-4BBE-5024D1EC3736}"/>
              </a:ext>
            </a:extLst>
          </p:cNvPr>
          <p:cNvSpPr>
            <a:spLocks noGrp="1"/>
          </p:cNvSpPr>
          <p:nvPr>
            <p:ph type="title"/>
          </p:nvPr>
        </p:nvSpPr>
        <p:spPr>
          <a:xfrm>
            <a:off x="528410" y="-27213"/>
            <a:ext cx="10850563" cy="1028699"/>
          </a:xfrm>
        </p:spPr>
        <p:txBody>
          <a:bodyPr/>
          <a:lstStyle/>
          <a:p>
            <a:r>
              <a:rPr lang="en-US" altLang="zh-CN" dirty="0"/>
              <a:t>Structure of Thesis</a:t>
            </a:r>
            <a:endParaRPr lang="zh-CN" altLang="en-US" dirty="0"/>
          </a:p>
        </p:txBody>
      </p:sp>
      <p:pic>
        <p:nvPicPr>
          <p:cNvPr id="4" name="Google Shape;64;p1" descr="徽标&#10;&#10;描述已自动生成">
            <a:extLst>
              <a:ext uri="{FF2B5EF4-FFF2-40B4-BE49-F238E27FC236}">
                <a16:creationId xmlns:a16="http://schemas.microsoft.com/office/drawing/2014/main" id="{F08F94F3-4DF0-3EF8-2AD1-11FE527C0E39}"/>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sp>
        <p:nvSpPr>
          <p:cNvPr id="5" name="文本框 4">
            <a:extLst>
              <a:ext uri="{FF2B5EF4-FFF2-40B4-BE49-F238E27FC236}">
                <a16:creationId xmlns:a16="http://schemas.microsoft.com/office/drawing/2014/main" id="{0245937D-585E-F368-5561-30408ACF24AA}"/>
              </a:ext>
            </a:extLst>
          </p:cNvPr>
          <p:cNvSpPr txBox="1"/>
          <p:nvPr/>
        </p:nvSpPr>
        <p:spPr>
          <a:xfrm>
            <a:off x="921895" y="1379095"/>
            <a:ext cx="8323754" cy="2308324"/>
          </a:xfrm>
          <a:prstGeom prst="rect">
            <a:avLst/>
          </a:prstGeom>
          <a:noFill/>
        </p:spPr>
        <p:txBody>
          <a:bodyPr wrap="none" rtlCol="0">
            <a:spAutoFit/>
          </a:bodyPr>
          <a:lstStyle/>
          <a:p>
            <a:pPr marL="342900" indent="-342900">
              <a:buAutoNum type="arabicPeriod"/>
            </a:pPr>
            <a:r>
              <a:rPr kumimoji="1" lang="en-US" altLang="zh-CN" dirty="0"/>
              <a:t>Energy consumption monitor tools(</a:t>
            </a:r>
            <a:r>
              <a:rPr kumimoji="1" lang="en-US" altLang="zh-CN" dirty="0" err="1"/>
              <a:t>codecarbon</a:t>
            </a:r>
            <a:r>
              <a:rPr kumimoji="1" lang="en-US" altLang="zh-CN" dirty="0"/>
              <a:t>/</a:t>
            </a:r>
            <a:r>
              <a:rPr kumimoji="1" lang="en-US" altLang="zh-CN" dirty="0" err="1"/>
              <a:t>nvidia-smi</a:t>
            </a:r>
            <a:r>
              <a:rPr kumimoji="1" lang="en-US" altLang="zh-CN" dirty="0"/>
              <a:t>)</a:t>
            </a:r>
          </a:p>
          <a:p>
            <a:pPr marL="342900" indent="-342900">
              <a:buAutoNum type="arabicPeriod"/>
            </a:pPr>
            <a:r>
              <a:rPr kumimoji="1" lang="en-US" altLang="zh-CN" dirty="0"/>
              <a:t>Model energy consumption on different </a:t>
            </a:r>
            <a:r>
              <a:rPr kumimoji="1" lang="en-US" altLang="zh-CN" dirty="0" err="1"/>
              <a:t>hardwares</a:t>
            </a:r>
            <a:endParaRPr kumimoji="1" lang="en-US" altLang="zh-CN" dirty="0"/>
          </a:p>
          <a:p>
            <a:pPr marL="342900" indent="-342900">
              <a:buAutoNum type="arabicPeriod"/>
            </a:pPr>
            <a:r>
              <a:rPr kumimoji="1" lang="en-US" altLang="zh-CN" dirty="0"/>
              <a:t>Different model energy consumption capture </a:t>
            </a:r>
          </a:p>
          <a:p>
            <a:pPr marL="342900" indent="-342900">
              <a:buAutoNum type="arabicPeriod"/>
            </a:pPr>
            <a:r>
              <a:rPr kumimoji="1" lang="en-US" altLang="zh-CN" dirty="0"/>
              <a:t>Relationship between different setting(epoch, batch size and dataset)</a:t>
            </a:r>
          </a:p>
          <a:p>
            <a:pPr marL="342900" indent="-342900">
              <a:buAutoNum type="arabicPeriod"/>
            </a:pPr>
            <a:r>
              <a:rPr kumimoji="1" lang="en-US" altLang="zh-CN" dirty="0"/>
              <a:t>Considering the model accuracy with different setting(model, epoch number)</a:t>
            </a:r>
          </a:p>
          <a:p>
            <a:pPr marL="342900" indent="-342900">
              <a:buAutoNum type="arabicPeriod"/>
            </a:pPr>
            <a:r>
              <a:rPr kumimoji="1" lang="en-US" altLang="zh-CN" dirty="0"/>
              <a:t>Relationship between energy consumption and model </a:t>
            </a:r>
          </a:p>
          <a:p>
            <a:pPr marL="342900" indent="-342900">
              <a:buAutoNum type="arabicPeriod"/>
            </a:pPr>
            <a:r>
              <a:rPr kumimoji="1" lang="en-US" altLang="zh-CN" dirty="0"/>
              <a:t>Training speed relationship with different frequency and voltage </a:t>
            </a:r>
            <a:r>
              <a:rPr kumimoji="1" lang="en-US" altLang="zh-CN"/>
              <a:t>in hardware</a:t>
            </a:r>
            <a:endParaRPr kumimoji="1" lang="en-US" altLang="zh-CN" dirty="0"/>
          </a:p>
          <a:p>
            <a:pPr marL="342900" indent="-342900">
              <a:buAutoNum type="arabicPeriod"/>
            </a:pPr>
            <a:endParaRPr kumimoji="1" lang="en-US" altLang="zh-CN" dirty="0"/>
          </a:p>
        </p:txBody>
      </p:sp>
    </p:spTree>
    <p:extLst>
      <p:ext uri="{BB962C8B-B14F-4D97-AF65-F5344CB8AC3E}">
        <p14:creationId xmlns:p14="http://schemas.microsoft.com/office/powerpoint/2010/main" val="332168909"/>
      </p:ext>
    </p:extLst>
  </p:cSld>
  <p:clrMapOvr>
    <a:masterClrMapping/>
  </p:clrMapOvr>
  <p:transition>
    <p:dissolv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对象 2" hidden="1"/>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6" imgW="9525" imgH="9525" progId="TCLayout.ActiveDocument.1">
                  <p:embed/>
                </p:oleObj>
              </mc:Choice>
              <mc:Fallback>
                <p:oleObj name="think-cell Slide" r:id="rId6" imgW="9525" imgH="9525" progId="TCLayout.ActiveDocument.1">
                  <p:embed/>
                  <p:pic>
                    <p:nvPicPr>
                      <p:cNvPr id="3" name="对象 2" hidden="1"/>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2" name="矩形 1" hidden="1"/>
          <p:cNvSpPr/>
          <p:nvPr>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lnSpc>
                <a:spcPct val="90000"/>
              </a:lnSpc>
              <a:spcBef>
                <a:spcPct val="0"/>
              </a:spcBef>
              <a:spcAft>
                <a:spcPct val="0"/>
              </a:spcAft>
            </a:pPr>
            <a:endParaRPr lang="en-US" altLang="zh-CN" sz="2400">
              <a:latin typeface="Arial" panose="020B0604020202020204" pitchFamily="34" charset="0"/>
              <a:ea typeface="微软雅黑" panose="020B0503020204020204" pitchFamily="34" charset="-122"/>
              <a:cs typeface="+mj-cs"/>
              <a:sym typeface="Arial" panose="020B0604020202020204" pitchFamily="34" charset="0"/>
            </a:endParaRPr>
          </a:p>
        </p:txBody>
      </p:sp>
      <p:sp>
        <p:nvSpPr>
          <p:cNvPr id="11" name="标题 10"/>
          <p:cNvSpPr>
            <a:spLocks noGrp="1"/>
          </p:cNvSpPr>
          <p:nvPr>
            <p:ph type="title"/>
          </p:nvPr>
        </p:nvSpPr>
        <p:spPr>
          <a:xfrm>
            <a:off x="-1427816" y="2420471"/>
            <a:ext cx="10849447" cy="1828800"/>
          </a:xfrm>
        </p:spPr>
        <p:txBody>
          <a:bodyPr>
            <a:normAutofit/>
          </a:bodyPr>
          <a:lstStyle/>
          <a:p>
            <a:pPr algn="ctr"/>
            <a:r>
              <a:rPr lang="en-US" altLang="zh-CN" sz="7200">
                <a:ln w="9525" cmpd="sng">
                  <a:solidFill>
                    <a:schemeClr val="accent1"/>
                  </a:solidFill>
                  <a:prstDash val="solid"/>
                </a:ln>
                <a:solidFill>
                  <a:srgbClr val="70AD47">
                    <a:tint val="1000"/>
                  </a:srgbClr>
                </a:solidFill>
                <a:effectLst>
                  <a:glow rad="38100">
                    <a:schemeClr val="accent1">
                      <a:alpha val="40000"/>
                    </a:schemeClr>
                  </a:glow>
                </a:effectLst>
              </a:rPr>
              <a:t>Thanks </a:t>
            </a:r>
            <a:br>
              <a:rPr lang="en-US" altLang="zh-CN"/>
            </a:br>
            <a:endParaRPr lang="zh-CN" altLang="en-US"/>
          </a:p>
        </p:txBody>
      </p:sp>
      <p:pic>
        <p:nvPicPr>
          <p:cNvPr id="4" name="图片 3"/>
          <p:cNvPicPr>
            <a:picLocks noChangeAspect="1"/>
          </p:cNvPicPr>
          <p:nvPr/>
        </p:nvPicPr>
        <p:blipFill>
          <a:blip r:embed="rId8"/>
          <a:stretch>
            <a:fillRect/>
          </a:stretch>
        </p:blipFill>
        <p:spPr>
          <a:xfrm>
            <a:off x="-6350" y="5506720"/>
            <a:ext cx="3027680" cy="1332230"/>
          </a:xfrm>
          <a:prstGeom prst="rect">
            <a:avLst/>
          </a:prstGeom>
        </p:spPr>
      </p:pic>
      <p:pic>
        <p:nvPicPr>
          <p:cNvPr id="7" name="图片 6"/>
          <p:cNvPicPr>
            <a:picLocks noChangeAspect="1"/>
          </p:cNvPicPr>
          <p:nvPr/>
        </p:nvPicPr>
        <p:blipFill>
          <a:blip r:embed="rId9"/>
          <a:stretch>
            <a:fillRect/>
          </a:stretch>
        </p:blipFill>
        <p:spPr>
          <a:xfrm>
            <a:off x="1378585" y="6118225"/>
            <a:ext cx="1642745" cy="720725"/>
          </a:xfrm>
          <a:prstGeom prst="rect">
            <a:avLst/>
          </a:prstGeom>
        </p:spPr>
      </p:pic>
      <p:pic>
        <p:nvPicPr>
          <p:cNvPr id="5" name="Google Shape;64;p1">
            <a:extLst>
              <a:ext uri="{FF2B5EF4-FFF2-40B4-BE49-F238E27FC236}">
                <a16:creationId xmlns:a16="http://schemas.microsoft.com/office/drawing/2014/main" id="{68A7974F-53A5-F705-5B68-4ADA8818173A}"/>
              </a:ext>
            </a:extLst>
          </p:cNvPr>
          <p:cNvPicPr preferRelativeResize="0"/>
          <p:nvPr/>
        </p:nvPicPr>
        <p:blipFill rotWithShape="1">
          <a:blip r:embed="rId10">
            <a:alphaModFix/>
          </a:blip>
          <a:srcRect/>
          <a:stretch/>
        </p:blipFill>
        <p:spPr>
          <a:xfrm>
            <a:off x="-6351" y="5292436"/>
            <a:ext cx="3322575" cy="156556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DBB6A7-DB0E-99DB-C068-4B096CCDDD67}"/>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CCA8CA4C-58F0-E49E-AFA4-6AE09914C29E}"/>
              </a:ext>
            </a:extLst>
          </p:cNvPr>
          <p:cNvSpPr>
            <a:spLocks noGrp="1"/>
          </p:cNvSpPr>
          <p:nvPr>
            <p:ph type="title"/>
          </p:nvPr>
        </p:nvSpPr>
        <p:spPr/>
        <p:txBody>
          <a:bodyPr/>
          <a:lstStyle/>
          <a:p>
            <a:r>
              <a:rPr lang="en-US" altLang="zh-CN" dirty="0"/>
              <a:t>Time consumption of each part of simulation(3060)</a:t>
            </a:r>
            <a:endParaRPr lang="zh-CN" altLang="en-US" dirty="0"/>
          </a:p>
        </p:txBody>
      </p:sp>
      <p:sp>
        <p:nvSpPr>
          <p:cNvPr id="3" name="灯片编号占位符 2">
            <a:extLst>
              <a:ext uri="{FF2B5EF4-FFF2-40B4-BE49-F238E27FC236}">
                <a16:creationId xmlns:a16="http://schemas.microsoft.com/office/drawing/2014/main" id="{BBFEE050-74D3-A695-E68A-2CD1E070569A}"/>
              </a:ext>
            </a:extLst>
          </p:cNvPr>
          <p:cNvSpPr>
            <a:spLocks noGrp="1"/>
          </p:cNvSpPr>
          <p:nvPr>
            <p:ph type="sldNum" sz="quarter" idx="12"/>
          </p:nvPr>
        </p:nvSpPr>
        <p:spPr/>
        <p:txBody>
          <a:bodyPr/>
          <a:lstStyle/>
          <a:p>
            <a:fld id="{5DD3DB80-B894-403A-B48E-6FDC1A72010E}" type="slidenum">
              <a:rPr lang="zh-CN" altLang="en-US" smtClean="0"/>
              <a:t>5</a:t>
            </a:fld>
            <a:endParaRPr lang="zh-CN" altLang="en-US"/>
          </a:p>
        </p:txBody>
      </p:sp>
      <p:pic>
        <p:nvPicPr>
          <p:cNvPr id="4" name="Google Shape;64;p1" descr="徽标&#10;&#10;描述已自动生成">
            <a:extLst>
              <a:ext uri="{FF2B5EF4-FFF2-40B4-BE49-F238E27FC236}">
                <a16:creationId xmlns:a16="http://schemas.microsoft.com/office/drawing/2014/main" id="{76087F4A-9D37-19C6-BA2D-7F017F9F4281}"/>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sp>
        <p:nvSpPr>
          <p:cNvPr id="2" name="文本框 1">
            <a:extLst>
              <a:ext uri="{FF2B5EF4-FFF2-40B4-BE49-F238E27FC236}">
                <a16:creationId xmlns:a16="http://schemas.microsoft.com/office/drawing/2014/main" id="{30607FE8-33A7-51FD-4C9E-6BCEDA3726BA}"/>
              </a:ext>
            </a:extLst>
          </p:cNvPr>
          <p:cNvSpPr txBox="1"/>
          <p:nvPr/>
        </p:nvSpPr>
        <p:spPr>
          <a:xfrm>
            <a:off x="496710" y="1152226"/>
            <a:ext cx="782587" cy="307777"/>
          </a:xfrm>
          <a:prstGeom prst="rect">
            <a:avLst/>
          </a:prstGeom>
          <a:noFill/>
        </p:spPr>
        <p:txBody>
          <a:bodyPr wrap="none" rtlCol="0">
            <a:spAutoFit/>
          </a:bodyPr>
          <a:lstStyle/>
          <a:p>
            <a:r>
              <a:rPr kumimoji="1" lang="en-US" altLang="zh-CN" sz="1400" dirty="0" err="1"/>
              <a:t>Alexnet</a:t>
            </a:r>
            <a:endParaRPr kumimoji="1" lang="zh-CN" altLang="en-US" sz="1400" dirty="0"/>
          </a:p>
        </p:txBody>
      </p:sp>
      <p:sp>
        <p:nvSpPr>
          <p:cNvPr id="7" name="文本框 6">
            <a:extLst>
              <a:ext uri="{FF2B5EF4-FFF2-40B4-BE49-F238E27FC236}">
                <a16:creationId xmlns:a16="http://schemas.microsoft.com/office/drawing/2014/main" id="{C59DE8D0-8B00-D0EB-AC56-C9E6EABA1E75}"/>
              </a:ext>
            </a:extLst>
          </p:cNvPr>
          <p:cNvSpPr txBox="1"/>
          <p:nvPr/>
        </p:nvSpPr>
        <p:spPr>
          <a:xfrm>
            <a:off x="450737" y="3991837"/>
            <a:ext cx="828560" cy="307777"/>
          </a:xfrm>
          <a:prstGeom prst="rect">
            <a:avLst/>
          </a:prstGeom>
          <a:noFill/>
        </p:spPr>
        <p:txBody>
          <a:bodyPr wrap="none" rtlCol="0">
            <a:spAutoFit/>
          </a:bodyPr>
          <a:lstStyle/>
          <a:p>
            <a:r>
              <a:rPr kumimoji="1" lang="en-US" altLang="zh-CN" sz="1400" dirty="0"/>
              <a:t>VGG-11</a:t>
            </a:r>
            <a:endParaRPr kumimoji="1" lang="zh-CN" altLang="en-US" sz="1400" dirty="0"/>
          </a:p>
        </p:txBody>
      </p:sp>
      <p:sp>
        <p:nvSpPr>
          <p:cNvPr id="8" name="文本框 7">
            <a:extLst>
              <a:ext uri="{FF2B5EF4-FFF2-40B4-BE49-F238E27FC236}">
                <a16:creationId xmlns:a16="http://schemas.microsoft.com/office/drawing/2014/main" id="{B29AE54D-256A-4DAC-D6C3-31D2072A7A7D}"/>
              </a:ext>
            </a:extLst>
          </p:cNvPr>
          <p:cNvSpPr txBox="1"/>
          <p:nvPr/>
        </p:nvSpPr>
        <p:spPr>
          <a:xfrm>
            <a:off x="5671054" y="1150661"/>
            <a:ext cx="1010213" cy="307777"/>
          </a:xfrm>
          <a:prstGeom prst="rect">
            <a:avLst/>
          </a:prstGeom>
          <a:noFill/>
        </p:spPr>
        <p:txBody>
          <a:bodyPr wrap="none" rtlCol="0">
            <a:spAutoFit/>
          </a:bodyPr>
          <a:lstStyle/>
          <a:p>
            <a:r>
              <a:rPr kumimoji="1" lang="en-US" altLang="zh-CN" sz="1400" dirty="0"/>
              <a:t>Resnet-18</a:t>
            </a:r>
          </a:p>
        </p:txBody>
      </p:sp>
      <p:pic>
        <p:nvPicPr>
          <p:cNvPr id="13" name="图片 12">
            <a:extLst>
              <a:ext uri="{FF2B5EF4-FFF2-40B4-BE49-F238E27FC236}">
                <a16:creationId xmlns:a16="http://schemas.microsoft.com/office/drawing/2014/main" id="{FEA50B1C-4351-4EDB-4D9A-E50EDC7080BB}"/>
              </a:ext>
            </a:extLst>
          </p:cNvPr>
          <p:cNvPicPr>
            <a:picLocks noChangeAspect="1"/>
          </p:cNvPicPr>
          <p:nvPr/>
        </p:nvPicPr>
        <p:blipFill>
          <a:blip r:embed="rId4"/>
          <a:stretch>
            <a:fillRect/>
          </a:stretch>
        </p:blipFill>
        <p:spPr>
          <a:xfrm>
            <a:off x="5985612" y="1503767"/>
            <a:ext cx="2211064" cy="1649524"/>
          </a:xfrm>
          <a:prstGeom prst="rect">
            <a:avLst/>
          </a:prstGeom>
        </p:spPr>
      </p:pic>
      <p:pic>
        <p:nvPicPr>
          <p:cNvPr id="14" name="图片 13">
            <a:extLst>
              <a:ext uri="{FF2B5EF4-FFF2-40B4-BE49-F238E27FC236}">
                <a16:creationId xmlns:a16="http://schemas.microsoft.com/office/drawing/2014/main" id="{B46AEE26-0E71-AE4E-3DB2-69D870FD8C57}"/>
              </a:ext>
            </a:extLst>
          </p:cNvPr>
          <p:cNvPicPr>
            <a:picLocks noChangeAspect="1"/>
          </p:cNvPicPr>
          <p:nvPr/>
        </p:nvPicPr>
        <p:blipFill>
          <a:blip r:embed="rId5"/>
          <a:stretch>
            <a:fillRect/>
          </a:stretch>
        </p:blipFill>
        <p:spPr>
          <a:xfrm>
            <a:off x="450737" y="1589045"/>
            <a:ext cx="2110868" cy="1574775"/>
          </a:xfrm>
          <a:prstGeom prst="rect">
            <a:avLst/>
          </a:prstGeom>
        </p:spPr>
      </p:pic>
      <p:pic>
        <p:nvPicPr>
          <p:cNvPr id="18" name="图片 17">
            <a:extLst>
              <a:ext uri="{FF2B5EF4-FFF2-40B4-BE49-F238E27FC236}">
                <a16:creationId xmlns:a16="http://schemas.microsoft.com/office/drawing/2014/main" id="{830EAF34-0C03-8CCC-04F6-5FD297F785FB}"/>
              </a:ext>
            </a:extLst>
          </p:cNvPr>
          <p:cNvPicPr>
            <a:picLocks noChangeAspect="1"/>
          </p:cNvPicPr>
          <p:nvPr/>
        </p:nvPicPr>
        <p:blipFill>
          <a:blip r:embed="rId6"/>
          <a:stretch>
            <a:fillRect/>
          </a:stretch>
        </p:blipFill>
        <p:spPr>
          <a:xfrm>
            <a:off x="450738" y="4383548"/>
            <a:ext cx="2110868" cy="1574775"/>
          </a:xfrm>
          <a:prstGeom prst="rect">
            <a:avLst/>
          </a:prstGeom>
        </p:spPr>
      </p:pic>
      <p:pic>
        <p:nvPicPr>
          <p:cNvPr id="23" name="图片 22">
            <a:extLst>
              <a:ext uri="{FF2B5EF4-FFF2-40B4-BE49-F238E27FC236}">
                <a16:creationId xmlns:a16="http://schemas.microsoft.com/office/drawing/2014/main" id="{257C13FA-1AFB-43CE-A67A-2BE87CF850BB}"/>
              </a:ext>
            </a:extLst>
          </p:cNvPr>
          <p:cNvPicPr>
            <a:picLocks noChangeAspect="1"/>
          </p:cNvPicPr>
          <p:nvPr/>
        </p:nvPicPr>
        <p:blipFill>
          <a:blip r:embed="rId7"/>
          <a:stretch>
            <a:fillRect/>
          </a:stretch>
        </p:blipFill>
        <p:spPr>
          <a:xfrm>
            <a:off x="2829746" y="1653048"/>
            <a:ext cx="2354644" cy="1350962"/>
          </a:xfrm>
          <a:prstGeom prst="rect">
            <a:avLst/>
          </a:prstGeom>
        </p:spPr>
      </p:pic>
      <p:pic>
        <p:nvPicPr>
          <p:cNvPr id="24" name="图片 23">
            <a:extLst>
              <a:ext uri="{FF2B5EF4-FFF2-40B4-BE49-F238E27FC236}">
                <a16:creationId xmlns:a16="http://schemas.microsoft.com/office/drawing/2014/main" id="{BAAA7750-C480-DA4B-98A6-537A27C43D53}"/>
              </a:ext>
            </a:extLst>
          </p:cNvPr>
          <p:cNvPicPr>
            <a:picLocks noChangeAspect="1"/>
          </p:cNvPicPr>
          <p:nvPr/>
        </p:nvPicPr>
        <p:blipFill>
          <a:blip r:embed="rId8"/>
          <a:stretch>
            <a:fillRect/>
          </a:stretch>
        </p:blipFill>
        <p:spPr>
          <a:xfrm>
            <a:off x="8973763" y="1653050"/>
            <a:ext cx="2354640" cy="1350960"/>
          </a:xfrm>
          <a:prstGeom prst="rect">
            <a:avLst/>
          </a:prstGeom>
        </p:spPr>
      </p:pic>
      <p:pic>
        <p:nvPicPr>
          <p:cNvPr id="25" name="图片 24">
            <a:extLst>
              <a:ext uri="{FF2B5EF4-FFF2-40B4-BE49-F238E27FC236}">
                <a16:creationId xmlns:a16="http://schemas.microsoft.com/office/drawing/2014/main" id="{1DD0FCF6-95A7-814A-3E95-82F83648EC57}"/>
              </a:ext>
            </a:extLst>
          </p:cNvPr>
          <p:cNvPicPr>
            <a:picLocks noChangeAspect="1"/>
          </p:cNvPicPr>
          <p:nvPr/>
        </p:nvPicPr>
        <p:blipFill>
          <a:blip r:embed="rId9"/>
          <a:stretch>
            <a:fillRect/>
          </a:stretch>
        </p:blipFill>
        <p:spPr>
          <a:xfrm>
            <a:off x="2829746" y="4368498"/>
            <a:ext cx="2446479" cy="1403652"/>
          </a:xfrm>
          <a:prstGeom prst="rect">
            <a:avLst/>
          </a:prstGeom>
        </p:spPr>
      </p:pic>
      <p:cxnSp>
        <p:nvCxnSpPr>
          <p:cNvPr id="27" name="直线连接符 26">
            <a:extLst>
              <a:ext uri="{FF2B5EF4-FFF2-40B4-BE49-F238E27FC236}">
                <a16:creationId xmlns:a16="http://schemas.microsoft.com/office/drawing/2014/main" id="{688F1710-1AA3-F7DA-BC9A-530987BBB279}"/>
              </a:ext>
            </a:extLst>
          </p:cNvPr>
          <p:cNvCxnSpPr>
            <a:cxnSpLocks/>
          </p:cNvCxnSpPr>
          <p:nvPr/>
        </p:nvCxnSpPr>
        <p:spPr>
          <a:xfrm flipV="1">
            <a:off x="5510734" y="1142484"/>
            <a:ext cx="0" cy="4989006"/>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直线连接符 27">
            <a:extLst>
              <a:ext uri="{FF2B5EF4-FFF2-40B4-BE49-F238E27FC236}">
                <a16:creationId xmlns:a16="http://schemas.microsoft.com/office/drawing/2014/main" id="{228712B2-200D-B14F-B0B2-A6D127B38157}"/>
              </a:ext>
            </a:extLst>
          </p:cNvPr>
          <p:cNvCxnSpPr>
            <a:cxnSpLocks/>
          </p:cNvCxnSpPr>
          <p:nvPr/>
        </p:nvCxnSpPr>
        <p:spPr>
          <a:xfrm flipH="1">
            <a:off x="450737" y="3724166"/>
            <a:ext cx="1106975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0F0CF19B-A9AC-BC51-A4E2-B9F1D8D651A8}"/>
              </a:ext>
            </a:extLst>
          </p:cNvPr>
          <p:cNvSpPr txBox="1"/>
          <p:nvPr/>
        </p:nvSpPr>
        <p:spPr>
          <a:xfrm>
            <a:off x="5671053" y="3991836"/>
            <a:ext cx="1099981" cy="307777"/>
          </a:xfrm>
          <a:prstGeom prst="rect">
            <a:avLst/>
          </a:prstGeom>
          <a:noFill/>
        </p:spPr>
        <p:txBody>
          <a:bodyPr wrap="none" rtlCol="0">
            <a:spAutoFit/>
          </a:bodyPr>
          <a:lstStyle/>
          <a:p>
            <a:r>
              <a:rPr kumimoji="1" lang="en-US" altLang="zh-CN" sz="1400" dirty="0" err="1"/>
              <a:t>GoogLeNet</a:t>
            </a:r>
            <a:endParaRPr kumimoji="1" lang="en-US" altLang="zh-CN" sz="1400" dirty="0"/>
          </a:p>
        </p:txBody>
      </p:sp>
      <p:pic>
        <p:nvPicPr>
          <p:cNvPr id="10" name="图片 9">
            <a:extLst>
              <a:ext uri="{FF2B5EF4-FFF2-40B4-BE49-F238E27FC236}">
                <a16:creationId xmlns:a16="http://schemas.microsoft.com/office/drawing/2014/main" id="{B53F260F-1CB5-1ECE-66A7-BF563BD0F03E}"/>
              </a:ext>
            </a:extLst>
          </p:cNvPr>
          <p:cNvPicPr>
            <a:picLocks noChangeAspect="1"/>
          </p:cNvPicPr>
          <p:nvPr/>
        </p:nvPicPr>
        <p:blipFill>
          <a:blip r:embed="rId10"/>
          <a:stretch>
            <a:fillRect/>
          </a:stretch>
        </p:blipFill>
        <p:spPr>
          <a:xfrm>
            <a:off x="5900974" y="4303905"/>
            <a:ext cx="2324379" cy="1734060"/>
          </a:xfrm>
          <a:prstGeom prst="rect">
            <a:avLst/>
          </a:prstGeom>
        </p:spPr>
      </p:pic>
      <p:pic>
        <p:nvPicPr>
          <p:cNvPr id="11" name="图片 10">
            <a:extLst>
              <a:ext uri="{FF2B5EF4-FFF2-40B4-BE49-F238E27FC236}">
                <a16:creationId xmlns:a16="http://schemas.microsoft.com/office/drawing/2014/main" id="{2388ADD0-EE16-E656-7443-BF0E2A3163BD}"/>
              </a:ext>
            </a:extLst>
          </p:cNvPr>
          <p:cNvPicPr>
            <a:picLocks noChangeAspect="1"/>
          </p:cNvPicPr>
          <p:nvPr/>
        </p:nvPicPr>
        <p:blipFill>
          <a:blip r:embed="rId11"/>
          <a:stretch>
            <a:fillRect/>
          </a:stretch>
        </p:blipFill>
        <p:spPr>
          <a:xfrm>
            <a:off x="8973763" y="4444323"/>
            <a:ext cx="2354640" cy="1342258"/>
          </a:xfrm>
          <a:prstGeom prst="rect">
            <a:avLst/>
          </a:prstGeom>
        </p:spPr>
      </p:pic>
    </p:spTree>
    <p:extLst>
      <p:ext uri="{BB962C8B-B14F-4D97-AF65-F5344CB8AC3E}">
        <p14:creationId xmlns:p14="http://schemas.microsoft.com/office/powerpoint/2010/main" val="1416375827"/>
      </p:ext>
    </p:extLst>
  </p:cSld>
  <p:clrMapOvr>
    <a:masterClrMapping/>
  </p:clrMapOvr>
  <p:transition>
    <p:dissolv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DBB6A7-DB0E-99DB-C068-4B096CCDDD67}"/>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CCA8CA4C-58F0-E49E-AFA4-6AE09914C29E}"/>
              </a:ext>
            </a:extLst>
          </p:cNvPr>
          <p:cNvSpPr>
            <a:spLocks noGrp="1"/>
          </p:cNvSpPr>
          <p:nvPr>
            <p:ph type="title"/>
          </p:nvPr>
        </p:nvSpPr>
        <p:spPr/>
        <p:txBody>
          <a:bodyPr/>
          <a:lstStyle/>
          <a:p>
            <a:r>
              <a:rPr lang="en-US" altLang="zh-CN" dirty="0"/>
              <a:t>Time consumption of each part of simulation(4090)</a:t>
            </a:r>
            <a:endParaRPr lang="zh-CN" altLang="en-US" dirty="0"/>
          </a:p>
        </p:txBody>
      </p:sp>
      <p:sp>
        <p:nvSpPr>
          <p:cNvPr id="3" name="灯片编号占位符 2">
            <a:extLst>
              <a:ext uri="{FF2B5EF4-FFF2-40B4-BE49-F238E27FC236}">
                <a16:creationId xmlns:a16="http://schemas.microsoft.com/office/drawing/2014/main" id="{BBFEE050-74D3-A695-E68A-2CD1E070569A}"/>
              </a:ext>
            </a:extLst>
          </p:cNvPr>
          <p:cNvSpPr>
            <a:spLocks noGrp="1"/>
          </p:cNvSpPr>
          <p:nvPr>
            <p:ph type="sldNum" sz="quarter" idx="12"/>
          </p:nvPr>
        </p:nvSpPr>
        <p:spPr/>
        <p:txBody>
          <a:bodyPr/>
          <a:lstStyle/>
          <a:p>
            <a:fld id="{5DD3DB80-B894-403A-B48E-6FDC1A72010E}" type="slidenum">
              <a:rPr lang="zh-CN" altLang="en-US" smtClean="0"/>
              <a:t>6</a:t>
            </a:fld>
            <a:endParaRPr lang="zh-CN" altLang="en-US"/>
          </a:p>
        </p:txBody>
      </p:sp>
      <p:pic>
        <p:nvPicPr>
          <p:cNvPr id="4" name="Google Shape;64;p1" descr="徽标&#10;&#10;描述已自动生成">
            <a:extLst>
              <a:ext uri="{FF2B5EF4-FFF2-40B4-BE49-F238E27FC236}">
                <a16:creationId xmlns:a16="http://schemas.microsoft.com/office/drawing/2014/main" id="{76087F4A-9D37-19C6-BA2D-7F017F9F4281}"/>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sp>
        <p:nvSpPr>
          <p:cNvPr id="2" name="文本框 1">
            <a:extLst>
              <a:ext uri="{FF2B5EF4-FFF2-40B4-BE49-F238E27FC236}">
                <a16:creationId xmlns:a16="http://schemas.microsoft.com/office/drawing/2014/main" id="{30607FE8-33A7-51FD-4C9E-6BCEDA3726BA}"/>
              </a:ext>
            </a:extLst>
          </p:cNvPr>
          <p:cNvSpPr txBox="1"/>
          <p:nvPr/>
        </p:nvSpPr>
        <p:spPr>
          <a:xfrm>
            <a:off x="496710" y="1152226"/>
            <a:ext cx="782587" cy="307777"/>
          </a:xfrm>
          <a:prstGeom prst="rect">
            <a:avLst/>
          </a:prstGeom>
          <a:noFill/>
        </p:spPr>
        <p:txBody>
          <a:bodyPr wrap="none" rtlCol="0">
            <a:spAutoFit/>
          </a:bodyPr>
          <a:lstStyle/>
          <a:p>
            <a:r>
              <a:rPr kumimoji="1" lang="en-US" altLang="zh-CN" sz="1400" dirty="0" err="1"/>
              <a:t>Alexnet</a:t>
            </a:r>
            <a:endParaRPr kumimoji="1" lang="zh-CN" altLang="en-US" sz="1400" dirty="0"/>
          </a:p>
        </p:txBody>
      </p:sp>
      <p:sp>
        <p:nvSpPr>
          <p:cNvPr id="7" name="文本框 6">
            <a:extLst>
              <a:ext uri="{FF2B5EF4-FFF2-40B4-BE49-F238E27FC236}">
                <a16:creationId xmlns:a16="http://schemas.microsoft.com/office/drawing/2014/main" id="{C59DE8D0-8B00-D0EB-AC56-C9E6EABA1E75}"/>
              </a:ext>
            </a:extLst>
          </p:cNvPr>
          <p:cNvSpPr txBox="1"/>
          <p:nvPr/>
        </p:nvSpPr>
        <p:spPr>
          <a:xfrm>
            <a:off x="450737" y="3991837"/>
            <a:ext cx="828560" cy="307777"/>
          </a:xfrm>
          <a:prstGeom prst="rect">
            <a:avLst/>
          </a:prstGeom>
          <a:noFill/>
        </p:spPr>
        <p:txBody>
          <a:bodyPr wrap="none" rtlCol="0">
            <a:spAutoFit/>
          </a:bodyPr>
          <a:lstStyle/>
          <a:p>
            <a:r>
              <a:rPr kumimoji="1" lang="en-US" altLang="zh-CN" sz="1400" dirty="0"/>
              <a:t>VGG-11</a:t>
            </a:r>
            <a:endParaRPr kumimoji="1" lang="zh-CN" altLang="en-US" sz="1400" dirty="0"/>
          </a:p>
        </p:txBody>
      </p:sp>
      <p:sp>
        <p:nvSpPr>
          <p:cNvPr id="8" name="文本框 7">
            <a:extLst>
              <a:ext uri="{FF2B5EF4-FFF2-40B4-BE49-F238E27FC236}">
                <a16:creationId xmlns:a16="http://schemas.microsoft.com/office/drawing/2014/main" id="{B29AE54D-256A-4DAC-D6C3-31D2072A7A7D}"/>
              </a:ext>
            </a:extLst>
          </p:cNvPr>
          <p:cNvSpPr txBox="1"/>
          <p:nvPr/>
        </p:nvSpPr>
        <p:spPr>
          <a:xfrm>
            <a:off x="5671054" y="1150661"/>
            <a:ext cx="1010213" cy="307777"/>
          </a:xfrm>
          <a:prstGeom prst="rect">
            <a:avLst/>
          </a:prstGeom>
          <a:noFill/>
        </p:spPr>
        <p:txBody>
          <a:bodyPr wrap="none" rtlCol="0">
            <a:spAutoFit/>
          </a:bodyPr>
          <a:lstStyle/>
          <a:p>
            <a:r>
              <a:rPr kumimoji="1" lang="en-US" altLang="zh-CN" sz="1400" dirty="0"/>
              <a:t>Resnet-18</a:t>
            </a:r>
          </a:p>
        </p:txBody>
      </p:sp>
      <p:cxnSp>
        <p:nvCxnSpPr>
          <p:cNvPr id="27" name="直线连接符 26">
            <a:extLst>
              <a:ext uri="{FF2B5EF4-FFF2-40B4-BE49-F238E27FC236}">
                <a16:creationId xmlns:a16="http://schemas.microsoft.com/office/drawing/2014/main" id="{688F1710-1AA3-F7DA-BC9A-530987BBB279}"/>
              </a:ext>
            </a:extLst>
          </p:cNvPr>
          <p:cNvCxnSpPr>
            <a:cxnSpLocks/>
          </p:cNvCxnSpPr>
          <p:nvPr/>
        </p:nvCxnSpPr>
        <p:spPr>
          <a:xfrm flipV="1">
            <a:off x="5510734" y="1142484"/>
            <a:ext cx="0" cy="4989006"/>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直线连接符 27">
            <a:extLst>
              <a:ext uri="{FF2B5EF4-FFF2-40B4-BE49-F238E27FC236}">
                <a16:creationId xmlns:a16="http://schemas.microsoft.com/office/drawing/2014/main" id="{228712B2-200D-B14F-B0B2-A6D127B38157}"/>
              </a:ext>
            </a:extLst>
          </p:cNvPr>
          <p:cNvCxnSpPr>
            <a:cxnSpLocks/>
          </p:cNvCxnSpPr>
          <p:nvPr/>
        </p:nvCxnSpPr>
        <p:spPr>
          <a:xfrm flipH="1">
            <a:off x="450737" y="3724166"/>
            <a:ext cx="1106975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0F0CF19B-A9AC-BC51-A4E2-B9F1D8D651A8}"/>
              </a:ext>
            </a:extLst>
          </p:cNvPr>
          <p:cNvSpPr txBox="1"/>
          <p:nvPr/>
        </p:nvSpPr>
        <p:spPr>
          <a:xfrm>
            <a:off x="5671053" y="3991836"/>
            <a:ext cx="1099981" cy="307777"/>
          </a:xfrm>
          <a:prstGeom prst="rect">
            <a:avLst/>
          </a:prstGeom>
          <a:noFill/>
        </p:spPr>
        <p:txBody>
          <a:bodyPr wrap="none" rtlCol="0">
            <a:spAutoFit/>
          </a:bodyPr>
          <a:lstStyle/>
          <a:p>
            <a:r>
              <a:rPr kumimoji="1" lang="en-US" altLang="zh-CN" sz="1400" dirty="0" err="1"/>
              <a:t>GoogLeNet</a:t>
            </a:r>
            <a:endParaRPr kumimoji="1" lang="en-US" altLang="zh-CN" sz="1400" dirty="0"/>
          </a:p>
        </p:txBody>
      </p:sp>
      <p:pic>
        <p:nvPicPr>
          <p:cNvPr id="5" name="图片 4">
            <a:extLst>
              <a:ext uri="{FF2B5EF4-FFF2-40B4-BE49-F238E27FC236}">
                <a16:creationId xmlns:a16="http://schemas.microsoft.com/office/drawing/2014/main" id="{63A296A1-DAB4-17BB-3E7A-7128BCE27F89}"/>
              </a:ext>
            </a:extLst>
          </p:cNvPr>
          <p:cNvPicPr>
            <a:picLocks noChangeAspect="1"/>
          </p:cNvPicPr>
          <p:nvPr/>
        </p:nvPicPr>
        <p:blipFill>
          <a:blip r:embed="rId4"/>
          <a:stretch>
            <a:fillRect/>
          </a:stretch>
        </p:blipFill>
        <p:spPr>
          <a:xfrm>
            <a:off x="366548" y="1648953"/>
            <a:ext cx="2279247" cy="1700391"/>
          </a:xfrm>
          <a:prstGeom prst="rect">
            <a:avLst/>
          </a:prstGeom>
        </p:spPr>
      </p:pic>
      <p:pic>
        <p:nvPicPr>
          <p:cNvPr id="6" name="图片 5">
            <a:extLst>
              <a:ext uri="{FF2B5EF4-FFF2-40B4-BE49-F238E27FC236}">
                <a16:creationId xmlns:a16="http://schemas.microsoft.com/office/drawing/2014/main" id="{9A2DC68E-74DF-218C-B2DA-D4DC064BAD5B}"/>
              </a:ext>
            </a:extLst>
          </p:cNvPr>
          <p:cNvPicPr>
            <a:picLocks noChangeAspect="1"/>
          </p:cNvPicPr>
          <p:nvPr/>
        </p:nvPicPr>
        <p:blipFill>
          <a:blip r:embed="rId5"/>
          <a:stretch>
            <a:fillRect/>
          </a:stretch>
        </p:blipFill>
        <p:spPr>
          <a:xfrm>
            <a:off x="2653822" y="1683958"/>
            <a:ext cx="2820927" cy="1630380"/>
          </a:xfrm>
          <a:prstGeom prst="rect">
            <a:avLst/>
          </a:prstGeom>
        </p:spPr>
      </p:pic>
      <p:pic>
        <p:nvPicPr>
          <p:cNvPr id="12" name="图片 11">
            <a:extLst>
              <a:ext uri="{FF2B5EF4-FFF2-40B4-BE49-F238E27FC236}">
                <a16:creationId xmlns:a16="http://schemas.microsoft.com/office/drawing/2014/main" id="{EFF7801A-6ABB-E3B7-EEA6-F6D282C949A5}"/>
              </a:ext>
            </a:extLst>
          </p:cNvPr>
          <p:cNvPicPr>
            <a:picLocks noChangeAspect="1"/>
          </p:cNvPicPr>
          <p:nvPr/>
        </p:nvPicPr>
        <p:blipFill>
          <a:blip r:embed="rId6"/>
          <a:stretch>
            <a:fillRect/>
          </a:stretch>
        </p:blipFill>
        <p:spPr>
          <a:xfrm>
            <a:off x="5834809" y="1644073"/>
            <a:ext cx="2324378" cy="1734060"/>
          </a:xfrm>
          <a:prstGeom prst="rect">
            <a:avLst/>
          </a:prstGeom>
        </p:spPr>
      </p:pic>
      <p:pic>
        <p:nvPicPr>
          <p:cNvPr id="16" name="图片 15">
            <a:extLst>
              <a:ext uri="{FF2B5EF4-FFF2-40B4-BE49-F238E27FC236}">
                <a16:creationId xmlns:a16="http://schemas.microsoft.com/office/drawing/2014/main" id="{EE468784-1632-329B-113F-E25D7407C2BB}"/>
              </a:ext>
            </a:extLst>
          </p:cNvPr>
          <p:cNvPicPr>
            <a:picLocks noChangeAspect="1"/>
          </p:cNvPicPr>
          <p:nvPr/>
        </p:nvPicPr>
        <p:blipFill>
          <a:blip r:embed="rId7"/>
          <a:stretch>
            <a:fillRect/>
          </a:stretch>
        </p:blipFill>
        <p:spPr>
          <a:xfrm>
            <a:off x="8610599" y="1644073"/>
            <a:ext cx="2880292" cy="1664691"/>
          </a:xfrm>
          <a:prstGeom prst="rect">
            <a:avLst/>
          </a:prstGeom>
        </p:spPr>
      </p:pic>
      <p:pic>
        <p:nvPicPr>
          <p:cNvPr id="17" name="图片 16">
            <a:extLst>
              <a:ext uri="{FF2B5EF4-FFF2-40B4-BE49-F238E27FC236}">
                <a16:creationId xmlns:a16="http://schemas.microsoft.com/office/drawing/2014/main" id="{D8CBBB5B-914E-E4FC-C584-5D4AC1D0845D}"/>
              </a:ext>
            </a:extLst>
          </p:cNvPr>
          <p:cNvPicPr>
            <a:picLocks noChangeAspect="1"/>
          </p:cNvPicPr>
          <p:nvPr/>
        </p:nvPicPr>
        <p:blipFill>
          <a:blip r:embed="rId8"/>
          <a:stretch>
            <a:fillRect/>
          </a:stretch>
        </p:blipFill>
        <p:spPr>
          <a:xfrm>
            <a:off x="450737" y="4408804"/>
            <a:ext cx="2145332" cy="1600486"/>
          </a:xfrm>
          <a:prstGeom prst="rect">
            <a:avLst/>
          </a:prstGeom>
        </p:spPr>
      </p:pic>
      <p:pic>
        <p:nvPicPr>
          <p:cNvPr id="19" name="图片 18">
            <a:extLst>
              <a:ext uri="{FF2B5EF4-FFF2-40B4-BE49-F238E27FC236}">
                <a16:creationId xmlns:a16="http://schemas.microsoft.com/office/drawing/2014/main" id="{F0577124-C183-3786-7126-B250CF806537}"/>
              </a:ext>
            </a:extLst>
          </p:cNvPr>
          <p:cNvPicPr>
            <a:picLocks noChangeAspect="1"/>
          </p:cNvPicPr>
          <p:nvPr/>
        </p:nvPicPr>
        <p:blipFill>
          <a:blip r:embed="rId9"/>
          <a:stretch>
            <a:fillRect/>
          </a:stretch>
        </p:blipFill>
        <p:spPr>
          <a:xfrm>
            <a:off x="2781489" y="4462701"/>
            <a:ext cx="2494823" cy="1416467"/>
          </a:xfrm>
          <a:prstGeom prst="rect">
            <a:avLst/>
          </a:prstGeom>
        </p:spPr>
      </p:pic>
      <p:pic>
        <p:nvPicPr>
          <p:cNvPr id="20" name="图片 19">
            <a:extLst>
              <a:ext uri="{FF2B5EF4-FFF2-40B4-BE49-F238E27FC236}">
                <a16:creationId xmlns:a16="http://schemas.microsoft.com/office/drawing/2014/main" id="{7334AE33-FDA7-9DD7-C729-1E0CC0FE7DFA}"/>
              </a:ext>
            </a:extLst>
          </p:cNvPr>
          <p:cNvPicPr>
            <a:picLocks noChangeAspect="1"/>
          </p:cNvPicPr>
          <p:nvPr/>
        </p:nvPicPr>
        <p:blipFill>
          <a:blip r:embed="rId10"/>
          <a:stretch>
            <a:fillRect/>
          </a:stretch>
        </p:blipFill>
        <p:spPr>
          <a:xfrm>
            <a:off x="5735291" y="4323187"/>
            <a:ext cx="2423896" cy="1808303"/>
          </a:xfrm>
          <a:prstGeom prst="rect">
            <a:avLst/>
          </a:prstGeom>
        </p:spPr>
      </p:pic>
      <p:pic>
        <p:nvPicPr>
          <p:cNvPr id="21" name="图片 20">
            <a:extLst>
              <a:ext uri="{FF2B5EF4-FFF2-40B4-BE49-F238E27FC236}">
                <a16:creationId xmlns:a16="http://schemas.microsoft.com/office/drawing/2014/main" id="{19DADBF1-C606-5CA9-1AD0-FEFFC098B2D8}"/>
              </a:ext>
            </a:extLst>
          </p:cNvPr>
          <p:cNvPicPr>
            <a:picLocks noChangeAspect="1"/>
          </p:cNvPicPr>
          <p:nvPr/>
        </p:nvPicPr>
        <p:blipFill>
          <a:blip r:embed="rId11"/>
          <a:stretch>
            <a:fillRect/>
          </a:stretch>
        </p:blipFill>
        <p:spPr>
          <a:xfrm>
            <a:off x="8680323" y="4408804"/>
            <a:ext cx="2778890" cy="1577750"/>
          </a:xfrm>
          <a:prstGeom prst="rect">
            <a:avLst/>
          </a:prstGeom>
        </p:spPr>
      </p:pic>
    </p:spTree>
    <p:extLst>
      <p:ext uri="{BB962C8B-B14F-4D97-AF65-F5344CB8AC3E}">
        <p14:creationId xmlns:p14="http://schemas.microsoft.com/office/powerpoint/2010/main" val="1241057197"/>
      </p:ext>
    </p:extLst>
  </p:cSld>
  <p:clrMapOvr>
    <a:masterClrMapping/>
  </p:clrMapOvr>
  <p:transition>
    <p:dissolv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29CAEC-9DD6-56DC-6C97-36F968D47D71}"/>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C70B4553-4070-E803-8D77-51D08DE7CAA9}"/>
              </a:ext>
            </a:extLst>
          </p:cNvPr>
          <p:cNvSpPr>
            <a:spLocks noGrp="1"/>
          </p:cNvSpPr>
          <p:nvPr>
            <p:ph type="title"/>
          </p:nvPr>
        </p:nvSpPr>
        <p:spPr/>
        <p:txBody>
          <a:bodyPr>
            <a:normAutofit/>
          </a:bodyPr>
          <a:lstStyle/>
          <a:p>
            <a:r>
              <a:rPr lang="en-US" altLang="zh-CN" sz="2400" dirty="0"/>
              <a:t>Average time &amp; energy consumption, train &amp; test acc(3060)</a:t>
            </a:r>
            <a:endParaRPr lang="zh-CN" altLang="en-US" sz="2400" dirty="0"/>
          </a:p>
        </p:txBody>
      </p:sp>
      <p:sp>
        <p:nvSpPr>
          <p:cNvPr id="3" name="灯片编号占位符 2">
            <a:extLst>
              <a:ext uri="{FF2B5EF4-FFF2-40B4-BE49-F238E27FC236}">
                <a16:creationId xmlns:a16="http://schemas.microsoft.com/office/drawing/2014/main" id="{2F880E80-5814-A75D-241E-21A017B56832}"/>
              </a:ext>
            </a:extLst>
          </p:cNvPr>
          <p:cNvSpPr>
            <a:spLocks noGrp="1"/>
          </p:cNvSpPr>
          <p:nvPr>
            <p:ph type="sldNum" sz="quarter" idx="12"/>
          </p:nvPr>
        </p:nvSpPr>
        <p:spPr/>
        <p:txBody>
          <a:bodyPr/>
          <a:lstStyle/>
          <a:p>
            <a:fld id="{5DD3DB80-B894-403A-B48E-6FDC1A72010E}" type="slidenum">
              <a:rPr lang="zh-CN" altLang="en-US" smtClean="0"/>
              <a:t>7</a:t>
            </a:fld>
            <a:endParaRPr lang="zh-CN" altLang="en-US"/>
          </a:p>
        </p:txBody>
      </p:sp>
      <p:pic>
        <p:nvPicPr>
          <p:cNvPr id="4" name="Google Shape;64;p1" descr="徽标&#10;&#10;描述已自动生成">
            <a:extLst>
              <a:ext uri="{FF2B5EF4-FFF2-40B4-BE49-F238E27FC236}">
                <a16:creationId xmlns:a16="http://schemas.microsoft.com/office/drawing/2014/main" id="{F878434F-D533-F000-D191-155809822E3D}"/>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sp>
        <p:nvSpPr>
          <p:cNvPr id="2" name="文本框 1">
            <a:extLst>
              <a:ext uri="{FF2B5EF4-FFF2-40B4-BE49-F238E27FC236}">
                <a16:creationId xmlns:a16="http://schemas.microsoft.com/office/drawing/2014/main" id="{59BD1133-34E2-7B35-9E22-CB94DE44F243}"/>
              </a:ext>
            </a:extLst>
          </p:cNvPr>
          <p:cNvSpPr txBox="1"/>
          <p:nvPr/>
        </p:nvSpPr>
        <p:spPr>
          <a:xfrm>
            <a:off x="890371" y="1277790"/>
            <a:ext cx="782587" cy="307777"/>
          </a:xfrm>
          <a:prstGeom prst="rect">
            <a:avLst/>
          </a:prstGeom>
          <a:noFill/>
        </p:spPr>
        <p:txBody>
          <a:bodyPr wrap="none" rtlCol="0">
            <a:spAutoFit/>
          </a:bodyPr>
          <a:lstStyle/>
          <a:p>
            <a:r>
              <a:rPr kumimoji="1" lang="en-US" altLang="zh-CN" sz="1400" dirty="0" err="1"/>
              <a:t>Alexnet</a:t>
            </a:r>
            <a:endParaRPr kumimoji="1" lang="zh-CN" altLang="en-US" sz="1400" dirty="0"/>
          </a:p>
        </p:txBody>
      </p:sp>
      <p:sp>
        <p:nvSpPr>
          <p:cNvPr id="7" name="文本框 6">
            <a:extLst>
              <a:ext uri="{FF2B5EF4-FFF2-40B4-BE49-F238E27FC236}">
                <a16:creationId xmlns:a16="http://schemas.microsoft.com/office/drawing/2014/main" id="{51046164-594B-17B5-90F5-748F88973D4B}"/>
              </a:ext>
            </a:extLst>
          </p:cNvPr>
          <p:cNvSpPr txBox="1"/>
          <p:nvPr/>
        </p:nvSpPr>
        <p:spPr>
          <a:xfrm>
            <a:off x="844398" y="4046156"/>
            <a:ext cx="828560" cy="307777"/>
          </a:xfrm>
          <a:prstGeom prst="rect">
            <a:avLst/>
          </a:prstGeom>
          <a:noFill/>
        </p:spPr>
        <p:txBody>
          <a:bodyPr wrap="none" rtlCol="0">
            <a:spAutoFit/>
          </a:bodyPr>
          <a:lstStyle/>
          <a:p>
            <a:r>
              <a:rPr kumimoji="1" lang="en-US" altLang="zh-CN" sz="1400" dirty="0"/>
              <a:t>VGG-11</a:t>
            </a:r>
            <a:endParaRPr kumimoji="1" lang="zh-CN" altLang="en-US" sz="1400" dirty="0"/>
          </a:p>
        </p:txBody>
      </p:sp>
      <p:sp>
        <p:nvSpPr>
          <p:cNvPr id="8" name="文本框 7">
            <a:extLst>
              <a:ext uri="{FF2B5EF4-FFF2-40B4-BE49-F238E27FC236}">
                <a16:creationId xmlns:a16="http://schemas.microsoft.com/office/drawing/2014/main" id="{CE1C3CC7-5419-87DD-14A6-FB247181DCF7}"/>
              </a:ext>
            </a:extLst>
          </p:cNvPr>
          <p:cNvSpPr txBox="1"/>
          <p:nvPr/>
        </p:nvSpPr>
        <p:spPr>
          <a:xfrm>
            <a:off x="6117772" y="1277790"/>
            <a:ext cx="1010213" cy="307777"/>
          </a:xfrm>
          <a:prstGeom prst="rect">
            <a:avLst/>
          </a:prstGeom>
          <a:noFill/>
        </p:spPr>
        <p:txBody>
          <a:bodyPr wrap="none" rtlCol="0">
            <a:spAutoFit/>
          </a:bodyPr>
          <a:lstStyle/>
          <a:p>
            <a:r>
              <a:rPr kumimoji="1" lang="en-US" altLang="zh-CN" sz="1400" dirty="0"/>
              <a:t>Resnet-18</a:t>
            </a:r>
          </a:p>
        </p:txBody>
      </p:sp>
      <p:cxnSp>
        <p:nvCxnSpPr>
          <p:cNvPr id="27" name="直线连接符 26">
            <a:extLst>
              <a:ext uri="{FF2B5EF4-FFF2-40B4-BE49-F238E27FC236}">
                <a16:creationId xmlns:a16="http://schemas.microsoft.com/office/drawing/2014/main" id="{3E0C66DB-6D2D-7AA6-8A8E-E61097AB6073}"/>
              </a:ext>
            </a:extLst>
          </p:cNvPr>
          <p:cNvCxnSpPr/>
          <p:nvPr/>
        </p:nvCxnSpPr>
        <p:spPr>
          <a:xfrm flipV="1">
            <a:off x="5836411" y="1098376"/>
            <a:ext cx="0" cy="546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直线连接符 27">
            <a:extLst>
              <a:ext uri="{FF2B5EF4-FFF2-40B4-BE49-F238E27FC236}">
                <a16:creationId xmlns:a16="http://schemas.microsoft.com/office/drawing/2014/main" id="{6B6E3ED2-B6ED-861F-C1BA-DC8619BB4E72}"/>
              </a:ext>
            </a:extLst>
          </p:cNvPr>
          <p:cNvCxnSpPr>
            <a:cxnSpLocks/>
          </p:cNvCxnSpPr>
          <p:nvPr/>
        </p:nvCxnSpPr>
        <p:spPr>
          <a:xfrm flipH="1">
            <a:off x="465035" y="3739268"/>
            <a:ext cx="11177907" cy="0"/>
          </a:xfrm>
          <a:prstGeom prst="line">
            <a:avLst/>
          </a:prstGeom>
        </p:spPr>
        <p:style>
          <a:lnRef idx="1">
            <a:schemeClr val="accent1"/>
          </a:lnRef>
          <a:fillRef idx="0">
            <a:schemeClr val="accent1"/>
          </a:fillRef>
          <a:effectRef idx="0">
            <a:schemeClr val="accent1"/>
          </a:effectRef>
          <a:fontRef idx="minor">
            <a:schemeClr val="tx1"/>
          </a:fontRef>
        </p:style>
      </p:cxnSp>
      <p:pic>
        <p:nvPicPr>
          <p:cNvPr id="5" name="图片 4">
            <a:extLst>
              <a:ext uri="{FF2B5EF4-FFF2-40B4-BE49-F238E27FC236}">
                <a16:creationId xmlns:a16="http://schemas.microsoft.com/office/drawing/2014/main" id="{21EB78C9-D157-FC3F-0986-94F2ADA877B5}"/>
              </a:ext>
            </a:extLst>
          </p:cNvPr>
          <p:cNvPicPr>
            <a:picLocks noChangeAspect="1"/>
          </p:cNvPicPr>
          <p:nvPr/>
        </p:nvPicPr>
        <p:blipFill>
          <a:blip r:embed="rId4"/>
          <a:stretch>
            <a:fillRect/>
          </a:stretch>
        </p:blipFill>
        <p:spPr>
          <a:xfrm>
            <a:off x="6117772" y="1728845"/>
            <a:ext cx="1991173" cy="1551851"/>
          </a:xfrm>
          <a:prstGeom prst="rect">
            <a:avLst/>
          </a:prstGeom>
        </p:spPr>
      </p:pic>
      <p:pic>
        <p:nvPicPr>
          <p:cNvPr id="6" name="图片 5">
            <a:extLst>
              <a:ext uri="{FF2B5EF4-FFF2-40B4-BE49-F238E27FC236}">
                <a16:creationId xmlns:a16="http://schemas.microsoft.com/office/drawing/2014/main" id="{410BC003-0778-37F0-F655-A87D262B348C}"/>
              </a:ext>
            </a:extLst>
          </p:cNvPr>
          <p:cNvPicPr>
            <a:picLocks noChangeAspect="1"/>
          </p:cNvPicPr>
          <p:nvPr/>
        </p:nvPicPr>
        <p:blipFill>
          <a:blip r:embed="rId5"/>
          <a:stretch>
            <a:fillRect/>
          </a:stretch>
        </p:blipFill>
        <p:spPr>
          <a:xfrm>
            <a:off x="9059073" y="1793677"/>
            <a:ext cx="2012939" cy="1422186"/>
          </a:xfrm>
          <a:prstGeom prst="rect">
            <a:avLst/>
          </a:prstGeom>
        </p:spPr>
      </p:pic>
      <p:pic>
        <p:nvPicPr>
          <p:cNvPr id="9" name="图片 8">
            <a:extLst>
              <a:ext uri="{FF2B5EF4-FFF2-40B4-BE49-F238E27FC236}">
                <a16:creationId xmlns:a16="http://schemas.microsoft.com/office/drawing/2014/main" id="{F8B8D544-3AF2-50DB-C834-C7D9984EA750}"/>
              </a:ext>
            </a:extLst>
          </p:cNvPr>
          <p:cNvPicPr>
            <a:picLocks noChangeAspect="1"/>
          </p:cNvPicPr>
          <p:nvPr/>
        </p:nvPicPr>
        <p:blipFill>
          <a:blip r:embed="rId6"/>
          <a:stretch>
            <a:fillRect/>
          </a:stretch>
        </p:blipFill>
        <p:spPr>
          <a:xfrm>
            <a:off x="977547" y="1706104"/>
            <a:ext cx="1964390" cy="1534095"/>
          </a:xfrm>
          <a:prstGeom prst="rect">
            <a:avLst/>
          </a:prstGeom>
        </p:spPr>
      </p:pic>
      <p:pic>
        <p:nvPicPr>
          <p:cNvPr id="10" name="图片 9">
            <a:extLst>
              <a:ext uri="{FF2B5EF4-FFF2-40B4-BE49-F238E27FC236}">
                <a16:creationId xmlns:a16="http://schemas.microsoft.com/office/drawing/2014/main" id="{36A09253-5350-6D12-8AB5-F47D0559D616}"/>
              </a:ext>
            </a:extLst>
          </p:cNvPr>
          <p:cNvPicPr>
            <a:picLocks noChangeAspect="1"/>
          </p:cNvPicPr>
          <p:nvPr/>
        </p:nvPicPr>
        <p:blipFill>
          <a:blip r:embed="rId7"/>
          <a:stretch>
            <a:fillRect/>
          </a:stretch>
        </p:blipFill>
        <p:spPr>
          <a:xfrm>
            <a:off x="3251869" y="1728845"/>
            <a:ext cx="2144363" cy="1534096"/>
          </a:xfrm>
          <a:prstGeom prst="rect">
            <a:avLst/>
          </a:prstGeom>
        </p:spPr>
      </p:pic>
      <p:pic>
        <p:nvPicPr>
          <p:cNvPr id="11" name="图片 10">
            <a:extLst>
              <a:ext uri="{FF2B5EF4-FFF2-40B4-BE49-F238E27FC236}">
                <a16:creationId xmlns:a16="http://schemas.microsoft.com/office/drawing/2014/main" id="{CBECE84E-6A61-B1BF-EE7A-976764391670}"/>
              </a:ext>
            </a:extLst>
          </p:cNvPr>
          <p:cNvPicPr>
            <a:picLocks noChangeAspect="1"/>
          </p:cNvPicPr>
          <p:nvPr/>
        </p:nvPicPr>
        <p:blipFill>
          <a:blip r:embed="rId8"/>
          <a:stretch>
            <a:fillRect/>
          </a:stretch>
        </p:blipFill>
        <p:spPr>
          <a:xfrm>
            <a:off x="844398" y="4418493"/>
            <a:ext cx="2230688" cy="1742061"/>
          </a:xfrm>
          <a:prstGeom prst="rect">
            <a:avLst/>
          </a:prstGeom>
        </p:spPr>
      </p:pic>
      <p:pic>
        <p:nvPicPr>
          <p:cNvPr id="12" name="图片 11">
            <a:extLst>
              <a:ext uri="{FF2B5EF4-FFF2-40B4-BE49-F238E27FC236}">
                <a16:creationId xmlns:a16="http://schemas.microsoft.com/office/drawing/2014/main" id="{87381262-37F5-BD8F-33A7-6290AF7220DA}"/>
              </a:ext>
            </a:extLst>
          </p:cNvPr>
          <p:cNvPicPr>
            <a:picLocks noChangeAspect="1"/>
          </p:cNvPicPr>
          <p:nvPr/>
        </p:nvPicPr>
        <p:blipFill>
          <a:blip r:embed="rId9"/>
          <a:stretch>
            <a:fillRect/>
          </a:stretch>
        </p:blipFill>
        <p:spPr>
          <a:xfrm>
            <a:off x="3171238" y="4454537"/>
            <a:ext cx="2305624" cy="1628973"/>
          </a:xfrm>
          <a:prstGeom prst="rect">
            <a:avLst/>
          </a:prstGeom>
        </p:spPr>
      </p:pic>
      <p:pic>
        <p:nvPicPr>
          <p:cNvPr id="18" name="图片 17">
            <a:extLst>
              <a:ext uri="{FF2B5EF4-FFF2-40B4-BE49-F238E27FC236}">
                <a16:creationId xmlns:a16="http://schemas.microsoft.com/office/drawing/2014/main" id="{18BBC904-E8D8-B07C-AC47-AEF86B2C953F}"/>
              </a:ext>
            </a:extLst>
          </p:cNvPr>
          <p:cNvPicPr>
            <a:picLocks noChangeAspect="1"/>
          </p:cNvPicPr>
          <p:nvPr/>
        </p:nvPicPr>
        <p:blipFill>
          <a:blip r:embed="rId10"/>
          <a:stretch>
            <a:fillRect/>
          </a:stretch>
        </p:blipFill>
        <p:spPr>
          <a:xfrm>
            <a:off x="6075467" y="4394529"/>
            <a:ext cx="2162720" cy="1688981"/>
          </a:xfrm>
          <a:prstGeom prst="rect">
            <a:avLst/>
          </a:prstGeom>
        </p:spPr>
      </p:pic>
      <p:sp>
        <p:nvSpPr>
          <p:cNvPr id="19" name="文本框 18">
            <a:extLst>
              <a:ext uri="{FF2B5EF4-FFF2-40B4-BE49-F238E27FC236}">
                <a16:creationId xmlns:a16="http://schemas.microsoft.com/office/drawing/2014/main" id="{788A8E38-5DB2-D757-4293-E951BD051DA8}"/>
              </a:ext>
            </a:extLst>
          </p:cNvPr>
          <p:cNvSpPr txBox="1"/>
          <p:nvPr/>
        </p:nvSpPr>
        <p:spPr>
          <a:xfrm>
            <a:off x="6075467" y="4046156"/>
            <a:ext cx="1099981" cy="307777"/>
          </a:xfrm>
          <a:prstGeom prst="rect">
            <a:avLst/>
          </a:prstGeom>
          <a:noFill/>
        </p:spPr>
        <p:txBody>
          <a:bodyPr wrap="none" rtlCol="0">
            <a:spAutoFit/>
          </a:bodyPr>
          <a:lstStyle/>
          <a:p>
            <a:r>
              <a:rPr kumimoji="1" lang="en-US" altLang="zh-CN" sz="1400" dirty="0" err="1"/>
              <a:t>GoogLeNet</a:t>
            </a:r>
            <a:endParaRPr kumimoji="1" lang="en-US" altLang="zh-CN" sz="1400" dirty="0"/>
          </a:p>
        </p:txBody>
      </p:sp>
      <p:pic>
        <p:nvPicPr>
          <p:cNvPr id="20" name="图片 19">
            <a:extLst>
              <a:ext uri="{FF2B5EF4-FFF2-40B4-BE49-F238E27FC236}">
                <a16:creationId xmlns:a16="http://schemas.microsoft.com/office/drawing/2014/main" id="{B16FEC25-4240-0243-615D-F0FE9BB67E6A}"/>
              </a:ext>
            </a:extLst>
          </p:cNvPr>
          <p:cNvPicPr>
            <a:picLocks noChangeAspect="1"/>
          </p:cNvPicPr>
          <p:nvPr/>
        </p:nvPicPr>
        <p:blipFill>
          <a:blip r:embed="rId11"/>
          <a:stretch>
            <a:fillRect/>
          </a:stretch>
        </p:blipFill>
        <p:spPr>
          <a:xfrm>
            <a:off x="8975638" y="4388861"/>
            <a:ext cx="2096376" cy="1540056"/>
          </a:xfrm>
          <a:prstGeom prst="rect">
            <a:avLst/>
          </a:prstGeom>
        </p:spPr>
      </p:pic>
    </p:spTree>
    <p:extLst>
      <p:ext uri="{BB962C8B-B14F-4D97-AF65-F5344CB8AC3E}">
        <p14:creationId xmlns:p14="http://schemas.microsoft.com/office/powerpoint/2010/main" val="3324774402"/>
      </p:ext>
    </p:extLst>
  </p:cSld>
  <p:clrMapOvr>
    <a:masterClrMapping/>
  </p:clrMapOvr>
  <p:transition>
    <p:dissolv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29CAEC-9DD6-56DC-6C97-36F968D47D71}"/>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C70B4553-4070-E803-8D77-51D08DE7CAA9}"/>
              </a:ext>
            </a:extLst>
          </p:cNvPr>
          <p:cNvSpPr>
            <a:spLocks noGrp="1"/>
          </p:cNvSpPr>
          <p:nvPr>
            <p:ph type="title"/>
          </p:nvPr>
        </p:nvSpPr>
        <p:spPr/>
        <p:txBody>
          <a:bodyPr>
            <a:normAutofit/>
          </a:bodyPr>
          <a:lstStyle/>
          <a:p>
            <a:r>
              <a:rPr lang="en-US" altLang="zh-CN" sz="2400" dirty="0"/>
              <a:t>Average time &amp; energy consumption, train &amp; test acc(4090)</a:t>
            </a:r>
            <a:endParaRPr lang="zh-CN" altLang="en-US" sz="2400" dirty="0"/>
          </a:p>
        </p:txBody>
      </p:sp>
      <p:sp>
        <p:nvSpPr>
          <p:cNvPr id="3" name="灯片编号占位符 2">
            <a:extLst>
              <a:ext uri="{FF2B5EF4-FFF2-40B4-BE49-F238E27FC236}">
                <a16:creationId xmlns:a16="http://schemas.microsoft.com/office/drawing/2014/main" id="{2F880E80-5814-A75D-241E-21A017B56832}"/>
              </a:ext>
            </a:extLst>
          </p:cNvPr>
          <p:cNvSpPr>
            <a:spLocks noGrp="1"/>
          </p:cNvSpPr>
          <p:nvPr>
            <p:ph type="sldNum" sz="quarter" idx="12"/>
          </p:nvPr>
        </p:nvSpPr>
        <p:spPr/>
        <p:txBody>
          <a:bodyPr/>
          <a:lstStyle/>
          <a:p>
            <a:fld id="{5DD3DB80-B894-403A-B48E-6FDC1A72010E}" type="slidenum">
              <a:rPr lang="zh-CN" altLang="en-US" smtClean="0"/>
              <a:t>8</a:t>
            </a:fld>
            <a:endParaRPr lang="zh-CN" altLang="en-US"/>
          </a:p>
        </p:txBody>
      </p:sp>
      <p:pic>
        <p:nvPicPr>
          <p:cNvPr id="4" name="Google Shape;64;p1" descr="徽标&#10;&#10;描述已自动生成">
            <a:extLst>
              <a:ext uri="{FF2B5EF4-FFF2-40B4-BE49-F238E27FC236}">
                <a16:creationId xmlns:a16="http://schemas.microsoft.com/office/drawing/2014/main" id="{F878434F-D533-F000-D191-155809822E3D}"/>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sp>
        <p:nvSpPr>
          <p:cNvPr id="2" name="文本框 1">
            <a:extLst>
              <a:ext uri="{FF2B5EF4-FFF2-40B4-BE49-F238E27FC236}">
                <a16:creationId xmlns:a16="http://schemas.microsoft.com/office/drawing/2014/main" id="{59BD1133-34E2-7B35-9E22-CB94DE44F243}"/>
              </a:ext>
            </a:extLst>
          </p:cNvPr>
          <p:cNvSpPr txBox="1"/>
          <p:nvPr/>
        </p:nvSpPr>
        <p:spPr>
          <a:xfrm>
            <a:off x="890371" y="1277790"/>
            <a:ext cx="782587" cy="307777"/>
          </a:xfrm>
          <a:prstGeom prst="rect">
            <a:avLst/>
          </a:prstGeom>
          <a:noFill/>
        </p:spPr>
        <p:txBody>
          <a:bodyPr wrap="none" rtlCol="0">
            <a:spAutoFit/>
          </a:bodyPr>
          <a:lstStyle/>
          <a:p>
            <a:r>
              <a:rPr kumimoji="1" lang="en-US" altLang="zh-CN" sz="1400" dirty="0" err="1"/>
              <a:t>Alexnet</a:t>
            </a:r>
            <a:endParaRPr kumimoji="1" lang="zh-CN" altLang="en-US" sz="1400" dirty="0"/>
          </a:p>
        </p:txBody>
      </p:sp>
      <p:sp>
        <p:nvSpPr>
          <p:cNvPr id="7" name="文本框 6">
            <a:extLst>
              <a:ext uri="{FF2B5EF4-FFF2-40B4-BE49-F238E27FC236}">
                <a16:creationId xmlns:a16="http://schemas.microsoft.com/office/drawing/2014/main" id="{51046164-594B-17B5-90F5-748F88973D4B}"/>
              </a:ext>
            </a:extLst>
          </p:cNvPr>
          <p:cNvSpPr txBox="1"/>
          <p:nvPr/>
        </p:nvSpPr>
        <p:spPr>
          <a:xfrm>
            <a:off x="844398" y="4046156"/>
            <a:ext cx="828560" cy="307777"/>
          </a:xfrm>
          <a:prstGeom prst="rect">
            <a:avLst/>
          </a:prstGeom>
          <a:noFill/>
        </p:spPr>
        <p:txBody>
          <a:bodyPr wrap="none" rtlCol="0">
            <a:spAutoFit/>
          </a:bodyPr>
          <a:lstStyle/>
          <a:p>
            <a:r>
              <a:rPr kumimoji="1" lang="en-US" altLang="zh-CN" sz="1400" dirty="0"/>
              <a:t>VGG-11</a:t>
            </a:r>
            <a:endParaRPr kumimoji="1" lang="zh-CN" altLang="en-US" sz="1400" dirty="0"/>
          </a:p>
        </p:txBody>
      </p:sp>
      <p:sp>
        <p:nvSpPr>
          <p:cNvPr id="8" name="文本框 7">
            <a:extLst>
              <a:ext uri="{FF2B5EF4-FFF2-40B4-BE49-F238E27FC236}">
                <a16:creationId xmlns:a16="http://schemas.microsoft.com/office/drawing/2014/main" id="{CE1C3CC7-5419-87DD-14A6-FB247181DCF7}"/>
              </a:ext>
            </a:extLst>
          </p:cNvPr>
          <p:cNvSpPr txBox="1"/>
          <p:nvPr/>
        </p:nvSpPr>
        <p:spPr>
          <a:xfrm>
            <a:off x="6117772" y="1277790"/>
            <a:ext cx="1010213" cy="307777"/>
          </a:xfrm>
          <a:prstGeom prst="rect">
            <a:avLst/>
          </a:prstGeom>
          <a:noFill/>
        </p:spPr>
        <p:txBody>
          <a:bodyPr wrap="none" rtlCol="0">
            <a:spAutoFit/>
          </a:bodyPr>
          <a:lstStyle/>
          <a:p>
            <a:r>
              <a:rPr kumimoji="1" lang="en-US" altLang="zh-CN" sz="1400" dirty="0"/>
              <a:t>Resnet-18</a:t>
            </a:r>
          </a:p>
        </p:txBody>
      </p:sp>
      <p:cxnSp>
        <p:nvCxnSpPr>
          <p:cNvPr id="27" name="直线连接符 26">
            <a:extLst>
              <a:ext uri="{FF2B5EF4-FFF2-40B4-BE49-F238E27FC236}">
                <a16:creationId xmlns:a16="http://schemas.microsoft.com/office/drawing/2014/main" id="{3E0C66DB-6D2D-7AA6-8A8E-E61097AB6073}"/>
              </a:ext>
            </a:extLst>
          </p:cNvPr>
          <p:cNvCxnSpPr/>
          <p:nvPr/>
        </p:nvCxnSpPr>
        <p:spPr>
          <a:xfrm flipV="1">
            <a:off x="5836411" y="1098376"/>
            <a:ext cx="0" cy="546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直线连接符 27">
            <a:extLst>
              <a:ext uri="{FF2B5EF4-FFF2-40B4-BE49-F238E27FC236}">
                <a16:creationId xmlns:a16="http://schemas.microsoft.com/office/drawing/2014/main" id="{6B6E3ED2-B6ED-861F-C1BA-DC8619BB4E72}"/>
              </a:ext>
            </a:extLst>
          </p:cNvPr>
          <p:cNvCxnSpPr>
            <a:cxnSpLocks/>
          </p:cNvCxnSpPr>
          <p:nvPr/>
        </p:nvCxnSpPr>
        <p:spPr>
          <a:xfrm flipH="1">
            <a:off x="465035" y="3739268"/>
            <a:ext cx="11177907" cy="0"/>
          </a:xfrm>
          <a:prstGeom prst="line">
            <a:avLst/>
          </a:prstGeom>
        </p:spPr>
        <p:style>
          <a:lnRef idx="1">
            <a:schemeClr val="accent1"/>
          </a:lnRef>
          <a:fillRef idx="0">
            <a:schemeClr val="accent1"/>
          </a:fillRef>
          <a:effectRef idx="0">
            <a:schemeClr val="accent1"/>
          </a:effectRef>
          <a:fontRef idx="minor">
            <a:schemeClr val="tx1"/>
          </a:fontRef>
        </p:style>
      </p:cxnSp>
      <p:sp>
        <p:nvSpPr>
          <p:cNvPr id="19" name="文本框 18">
            <a:extLst>
              <a:ext uri="{FF2B5EF4-FFF2-40B4-BE49-F238E27FC236}">
                <a16:creationId xmlns:a16="http://schemas.microsoft.com/office/drawing/2014/main" id="{788A8E38-5DB2-D757-4293-E951BD051DA8}"/>
              </a:ext>
            </a:extLst>
          </p:cNvPr>
          <p:cNvSpPr txBox="1"/>
          <p:nvPr/>
        </p:nvSpPr>
        <p:spPr>
          <a:xfrm>
            <a:off x="6075467" y="4046156"/>
            <a:ext cx="1099981" cy="307777"/>
          </a:xfrm>
          <a:prstGeom prst="rect">
            <a:avLst/>
          </a:prstGeom>
          <a:noFill/>
        </p:spPr>
        <p:txBody>
          <a:bodyPr wrap="none" rtlCol="0">
            <a:spAutoFit/>
          </a:bodyPr>
          <a:lstStyle/>
          <a:p>
            <a:r>
              <a:rPr kumimoji="1" lang="en-US" altLang="zh-CN" sz="1400" dirty="0" err="1"/>
              <a:t>GoogLeNet</a:t>
            </a:r>
            <a:endParaRPr kumimoji="1" lang="en-US" altLang="zh-CN" sz="1400" dirty="0"/>
          </a:p>
        </p:txBody>
      </p:sp>
      <p:pic>
        <p:nvPicPr>
          <p:cNvPr id="13" name="图片 12">
            <a:extLst>
              <a:ext uri="{FF2B5EF4-FFF2-40B4-BE49-F238E27FC236}">
                <a16:creationId xmlns:a16="http://schemas.microsoft.com/office/drawing/2014/main" id="{E9C500B3-FBF4-1ADE-9DC6-3E4C27CFA9B5}"/>
              </a:ext>
            </a:extLst>
          </p:cNvPr>
          <p:cNvPicPr>
            <a:picLocks noChangeAspect="1"/>
          </p:cNvPicPr>
          <p:nvPr/>
        </p:nvPicPr>
        <p:blipFill>
          <a:blip r:embed="rId4"/>
          <a:stretch>
            <a:fillRect/>
          </a:stretch>
        </p:blipFill>
        <p:spPr>
          <a:xfrm>
            <a:off x="6271386" y="4460834"/>
            <a:ext cx="2175076" cy="1698631"/>
          </a:xfrm>
          <a:prstGeom prst="rect">
            <a:avLst/>
          </a:prstGeom>
        </p:spPr>
      </p:pic>
      <p:pic>
        <p:nvPicPr>
          <p:cNvPr id="14" name="图片 13">
            <a:extLst>
              <a:ext uri="{FF2B5EF4-FFF2-40B4-BE49-F238E27FC236}">
                <a16:creationId xmlns:a16="http://schemas.microsoft.com/office/drawing/2014/main" id="{2B6BD479-7832-6692-023C-0AD82F8BEDE6}"/>
              </a:ext>
            </a:extLst>
          </p:cNvPr>
          <p:cNvPicPr>
            <a:picLocks noChangeAspect="1"/>
          </p:cNvPicPr>
          <p:nvPr/>
        </p:nvPicPr>
        <p:blipFill>
          <a:blip r:embed="rId5"/>
          <a:stretch>
            <a:fillRect/>
          </a:stretch>
        </p:blipFill>
        <p:spPr>
          <a:xfrm>
            <a:off x="8840683" y="4408351"/>
            <a:ext cx="2449718" cy="1803595"/>
          </a:xfrm>
          <a:prstGeom prst="rect">
            <a:avLst/>
          </a:prstGeom>
        </p:spPr>
      </p:pic>
      <p:pic>
        <p:nvPicPr>
          <p:cNvPr id="16" name="图片 15">
            <a:extLst>
              <a:ext uri="{FF2B5EF4-FFF2-40B4-BE49-F238E27FC236}">
                <a16:creationId xmlns:a16="http://schemas.microsoft.com/office/drawing/2014/main" id="{D7BB36CD-F0AB-830C-E969-14B6D67C1270}"/>
              </a:ext>
            </a:extLst>
          </p:cNvPr>
          <p:cNvPicPr>
            <a:picLocks noChangeAspect="1"/>
          </p:cNvPicPr>
          <p:nvPr/>
        </p:nvPicPr>
        <p:blipFill>
          <a:blip r:embed="rId6"/>
          <a:stretch>
            <a:fillRect/>
          </a:stretch>
        </p:blipFill>
        <p:spPr>
          <a:xfrm>
            <a:off x="872204" y="1728845"/>
            <a:ext cx="2175076" cy="1698631"/>
          </a:xfrm>
          <a:prstGeom prst="rect">
            <a:avLst/>
          </a:prstGeom>
        </p:spPr>
      </p:pic>
      <p:pic>
        <p:nvPicPr>
          <p:cNvPr id="17" name="图片 16">
            <a:extLst>
              <a:ext uri="{FF2B5EF4-FFF2-40B4-BE49-F238E27FC236}">
                <a16:creationId xmlns:a16="http://schemas.microsoft.com/office/drawing/2014/main" id="{1A5EEA43-9A58-9685-884A-C17AB9FBBCE5}"/>
              </a:ext>
            </a:extLst>
          </p:cNvPr>
          <p:cNvPicPr>
            <a:picLocks noChangeAspect="1"/>
          </p:cNvPicPr>
          <p:nvPr/>
        </p:nvPicPr>
        <p:blipFill>
          <a:blip r:embed="rId7"/>
          <a:stretch>
            <a:fillRect/>
          </a:stretch>
        </p:blipFill>
        <p:spPr>
          <a:xfrm>
            <a:off x="3247198" y="1728844"/>
            <a:ext cx="2374350" cy="1698631"/>
          </a:xfrm>
          <a:prstGeom prst="rect">
            <a:avLst/>
          </a:prstGeom>
        </p:spPr>
      </p:pic>
      <p:pic>
        <p:nvPicPr>
          <p:cNvPr id="21" name="图片 20">
            <a:extLst>
              <a:ext uri="{FF2B5EF4-FFF2-40B4-BE49-F238E27FC236}">
                <a16:creationId xmlns:a16="http://schemas.microsoft.com/office/drawing/2014/main" id="{30A4A0BE-B33D-63F1-396E-8388A7E7FEEE}"/>
              </a:ext>
            </a:extLst>
          </p:cNvPr>
          <p:cNvPicPr>
            <a:picLocks noChangeAspect="1"/>
          </p:cNvPicPr>
          <p:nvPr/>
        </p:nvPicPr>
        <p:blipFill>
          <a:blip r:embed="rId8"/>
          <a:stretch>
            <a:fillRect/>
          </a:stretch>
        </p:blipFill>
        <p:spPr>
          <a:xfrm>
            <a:off x="6355590" y="1673970"/>
            <a:ext cx="2309481" cy="1803595"/>
          </a:xfrm>
          <a:prstGeom prst="rect">
            <a:avLst/>
          </a:prstGeom>
        </p:spPr>
      </p:pic>
      <p:pic>
        <p:nvPicPr>
          <p:cNvPr id="22" name="图片 21">
            <a:extLst>
              <a:ext uri="{FF2B5EF4-FFF2-40B4-BE49-F238E27FC236}">
                <a16:creationId xmlns:a16="http://schemas.microsoft.com/office/drawing/2014/main" id="{C45F853E-56E0-B4F7-0FE4-3C4F93562266}"/>
              </a:ext>
            </a:extLst>
          </p:cNvPr>
          <p:cNvPicPr>
            <a:picLocks noChangeAspect="1"/>
          </p:cNvPicPr>
          <p:nvPr/>
        </p:nvPicPr>
        <p:blipFill>
          <a:blip r:embed="rId9"/>
          <a:stretch>
            <a:fillRect/>
          </a:stretch>
        </p:blipFill>
        <p:spPr>
          <a:xfrm>
            <a:off x="8892975" y="1673970"/>
            <a:ext cx="2452701" cy="1754684"/>
          </a:xfrm>
          <a:prstGeom prst="rect">
            <a:avLst/>
          </a:prstGeom>
        </p:spPr>
      </p:pic>
      <p:pic>
        <p:nvPicPr>
          <p:cNvPr id="23" name="图片 22">
            <a:extLst>
              <a:ext uri="{FF2B5EF4-FFF2-40B4-BE49-F238E27FC236}">
                <a16:creationId xmlns:a16="http://schemas.microsoft.com/office/drawing/2014/main" id="{B1B8FF31-3200-2B77-7C4C-2156351AB495}"/>
              </a:ext>
            </a:extLst>
          </p:cNvPr>
          <p:cNvPicPr>
            <a:picLocks noChangeAspect="1"/>
          </p:cNvPicPr>
          <p:nvPr/>
        </p:nvPicPr>
        <p:blipFill>
          <a:blip r:embed="rId10"/>
          <a:stretch>
            <a:fillRect/>
          </a:stretch>
        </p:blipFill>
        <p:spPr>
          <a:xfrm>
            <a:off x="675622" y="4403384"/>
            <a:ext cx="2315841" cy="1808562"/>
          </a:xfrm>
          <a:prstGeom prst="rect">
            <a:avLst/>
          </a:prstGeom>
        </p:spPr>
      </p:pic>
      <p:pic>
        <p:nvPicPr>
          <p:cNvPr id="24" name="图片 23">
            <a:extLst>
              <a:ext uri="{FF2B5EF4-FFF2-40B4-BE49-F238E27FC236}">
                <a16:creationId xmlns:a16="http://schemas.microsoft.com/office/drawing/2014/main" id="{428F8988-B2F9-033C-F3F0-2C23C223EB20}"/>
              </a:ext>
            </a:extLst>
          </p:cNvPr>
          <p:cNvPicPr>
            <a:picLocks noChangeAspect="1"/>
          </p:cNvPicPr>
          <p:nvPr/>
        </p:nvPicPr>
        <p:blipFill>
          <a:blip r:embed="rId11"/>
          <a:stretch>
            <a:fillRect/>
          </a:stretch>
        </p:blipFill>
        <p:spPr>
          <a:xfrm>
            <a:off x="3166875" y="4403384"/>
            <a:ext cx="2552781" cy="1803595"/>
          </a:xfrm>
          <a:prstGeom prst="rect">
            <a:avLst/>
          </a:prstGeom>
        </p:spPr>
      </p:pic>
    </p:spTree>
    <p:extLst>
      <p:ext uri="{BB962C8B-B14F-4D97-AF65-F5344CB8AC3E}">
        <p14:creationId xmlns:p14="http://schemas.microsoft.com/office/powerpoint/2010/main" val="2684099997"/>
      </p:ext>
    </p:extLst>
  </p:cSld>
  <p:clrMapOvr>
    <a:masterClrMapping/>
  </p:clrMapOvr>
  <p:transition>
    <p:dissolv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F729D7-3DDA-F992-C0DB-8D803317B95C}"/>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D13A1B66-30B1-BA77-8250-A93EA24C0B7B}"/>
              </a:ext>
            </a:extLst>
          </p:cNvPr>
          <p:cNvSpPr>
            <a:spLocks noGrp="1"/>
          </p:cNvSpPr>
          <p:nvPr>
            <p:ph type="title"/>
          </p:nvPr>
        </p:nvSpPr>
        <p:spPr/>
        <p:txBody>
          <a:bodyPr/>
          <a:lstStyle/>
          <a:p>
            <a:r>
              <a:rPr lang="en-US" altLang="zh-CN" dirty="0"/>
              <a:t>Simulation result</a:t>
            </a:r>
            <a:endParaRPr lang="zh-CN" altLang="en-US" dirty="0"/>
          </a:p>
        </p:txBody>
      </p:sp>
      <p:pic>
        <p:nvPicPr>
          <p:cNvPr id="4" name="Google Shape;64;p1" descr="徽标&#10;&#10;描述已自动生成">
            <a:extLst>
              <a:ext uri="{FF2B5EF4-FFF2-40B4-BE49-F238E27FC236}">
                <a16:creationId xmlns:a16="http://schemas.microsoft.com/office/drawing/2014/main" id="{2B23F261-3661-B18C-D9CD-7339882F0AD4}"/>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sp>
        <p:nvSpPr>
          <p:cNvPr id="32" name="文本框 31">
            <a:extLst>
              <a:ext uri="{FF2B5EF4-FFF2-40B4-BE49-F238E27FC236}">
                <a16:creationId xmlns:a16="http://schemas.microsoft.com/office/drawing/2014/main" id="{C0F90931-4B10-CE00-6CA6-7FF1824C9128}"/>
              </a:ext>
            </a:extLst>
          </p:cNvPr>
          <p:cNvSpPr txBox="1"/>
          <p:nvPr/>
        </p:nvSpPr>
        <p:spPr>
          <a:xfrm>
            <a:off x="807710" y="1239735"/>
            <a:ext cx="9193404" cy="2677656"/>
          </a:xfrm>
          <a:prstGeom prst="rect">
            <a:avLst/>
          </a:prstGeom>
          <a:noFill/>
        </p:spPr>
        <p:txBody>
          <a:bodyPr wrap="square">
            <a:spAutoFit/>
          </a:bodyPr>
          <a:lstStyle/>
          <a:p>
            <a:pPr marL="342900" indent="-342900">
              <a:buAutoNum type="arabicPeriod"/>
            </a:pPr>
            <a:r>
              <a:rPr lang="en-US" altLang="zh-CN" sz="1400" dirty="0">
                <a:cs typeface="Times New Roman" panose="02020603050405020304" pitchFamily="18" charset="0"/>
              </a:rPr>
              <a:t>For deep learning models, using synchronize can perfectly measure time consumption of each step during the training part. </a:t>
            </a:r>
          </a:p>
          <a:p>
            <a:pPr marL="342900" indent="-342900">
              <a:buAutoNum type="arabicPeriod"/>
            </a:pPr>
            <a:r>
              <a:rPr lang="en-US" altLang="zh-CN" sz="1400" dirty="0">
                <a:cs typeface="Times New Roman" panose="02020603050405020304" pitchFamily="18" charset="0"/>
              </a:rPr>
              <a:t>All the data are using average values of 10 rounds simulation, with each round contains 10 epochs. And the average time consumption results of each epoch in different deep learning models are almost the same with a variation of less than 1 second. </a:t>
            </a:r>
          </a:p>
          <a:p>
            <a:pPr marL="342900" indent="-342900">
              <a:buAutoNum type="arabicPeriod"/>
            </a:pPr>
            <a:r>
              <a:rPr lang="en-US" altLang="zh-CN" sz="1400" dirty="0">
                <a:cs typeface="Times New Roman" panose="02020603050405020304" pitchFamily="18" charset="0"/>
              </a:rPr>
              <a:t>During the training part, the two most time-consuming parts are the backward and the forward.</a:t>
            </a:r>
          </a:p>
          <a:p>
            <a:pPr marL="342900" indent="-342900">
              <a:buAutoNum type="arabicPeriod"/>
            </a:pPr>
            <a:r>
              <a:rPr lang="en-US" altLang="zh-CN" sz="1400" dirty="0">
                <a:cs typeface="Times New Roman" panose="02020603050405020304" pitchFamily="18" charset="0"/>
              </a:rPr>
              <a:t>The MACs</a:t>
            </a:r>
            <a:r>
              <a:rPr kumimoji="1" lang="en-US" altLang="zh-CN" sz="1400" dirty="0"/>
              <a:t>(Multiply-Accumulate Operations) can be used as a parameter to do the energy consumption prediction of a given deep learning model.</a:t>
            </a:r>
          </a:p>
          <a:p>
            <a:pPr marL="342900" indent="-342900">
              <a:buAutoNum type="arabicPeriod"/>
            </a:pPr>
            <a:r>
              <a:rPr kumimoji="1" lang="en-US" altLang="zh-CN" sz="1400" dirty="0"/>
              <a:t>In the table presented in the first slide, the Resnet and VGG have better test accuracy than </a:t>
            </a:r>
            <a:r>
              <a:rPr kumimoji="1" lang="en-US" altLang="zh-CN" sz="1400" dirty="0" err="1"/>
              <a:t>Alexnet</a:t>
            </a:r>
            <a:r>
              <a:rPr kumimoji="1" lang="en-US" altLang="zh-CN" sz="1400" dirty="0"/>
              <a:t> about 2% but consume over 3 times the energy, which might be due to the dataset.</a:t>
            </a:r>
          </a:p>
          <a:p>
            <a:pPr marL="342900" indent="-342900">
              <a:buAutoNum type="arabicPeriod"/>
            </a:pPr>
            <a:r>
              <a:rPr kumimoji="1" lang="en-US" altLang="zh-CN" sz="1400" dirty="0"/>
              <a:t>Using</a:t>
            </a:r>
            <a:r>
              <a:rPr kumimoji="1" lang="zh-CN" altLang="en-US" sz="1400" dirty="0"/>
              <a:t> </a:t>
            </a:r>
            <a:r>
              <a:rPr kumimoji="1" lang="en-US" altLang="zh-CN" sz="1400" dirty="0"/>
              <a:t>different</a:t>
            </a:r>
            <a:r>
              <a:rPr kumimoji="1" lang="zh-CN" altLang="en-US" sz="1400" dirty="0"/>
              <a:t> </a:t>
            </a:r>
            <a:r>
              <a:rPr kumimoji="1" lang="en-US" altLang="zh-CN" sz="1400" dirty="0"/>
              <a:t>GPUs</a:t>
            </a:r>
            <a:r>
              <a:rPr kumimoji="1" lang="zh-CN" altLang="en-US" sz="1400" dirty="0"/>
              <a:t> </a:t>
            </a:r>
            <a:r>
              <a:rPr kumimoji="1" lang="en-US" altLang="zh-CN" sz="1400" dirty="0"/>
              <a:t>can</a:t>
            </a:r>
            <a:r>
              <a:rPr kumimoji="1" lang="zh-CN" altLang="en-US" sz="1400" dirty="0"/>
              <a:t> </a:t>
            </a:r>
            <a:r>
              <a:rPr kumimoji="1" lang="en-US" altLang="zh-CN" sz="1400" dirty="0"/>
              <a:t>result</a:t>
            </a:r>
            <a:r>
              <a:rPr kumimoji="1" lang="zh-CN" altLang="en-US" sz="1400" dirty="0"/>
              <a:t> </a:t>
            </a:r>
            <a:r>
              <a:rPr kumimoji="1" lang="en-US" altLang="zh-CN" sz="1400" dirty="0"/>
              <a:t>significantly</a:t>
            </a:r>
            <a:r>
              <a:rPr kumimoji="1" lang="zh-CN" altLang="en-US" sz="1400" dirty="0"/>
              <a:t> </a:t>
            </a:r>
            <a:r>
              <a:rPr kumimoji="1" lang="en-US" altLang="zh-CN" sz="1400" dirty="0"/>
              <a:t>different</a:t>
            </a:r>
            <a:r>
              <a:rPr kumimoji="1" lang="zh-CN" altLang="en-US" sz="1400" dirty="0"/>
              <a:t> </a:t>
            </a:r>
            <a:r>
              <a:rPr kumimoji="1" lang="en-US" altLang="zh-CN" sz="1400" dirty="0"/>
              <a:t>running</a:t>
            </a:r>
            <a:r>
              <a:rPr kumimoji="1" lang="zh-CN" altLang="en-US" sz="1400" dirty="0"/>
              <a:t> </a:t>
            </a:r>
            <a:r>
              <a:rPr kumimoji="1" lang="en-US" altLang="zh-CN" sz="1400" dirty="0"/>
              <a:t>times,</a:t>
            </a:r>
            <a:r>
              <a:rPr kumimoji="1" lang="zh-CN" altLang="en-US" sz="1400" dirty="0"/>
              <a:t> </a:t>
            </a:r>
            <a:r>
              <a:rPr kumimoji="1" lang="en-US" altLang="zh-CN" sz="1400" dirty="0"/>
              <a:t>and</a:t>
            </a:r>
            <a:r>
              <a:rPr kumimoji="1" lang="zh-CN" altLang="en-US" sz="1400" dirty="0"/>
              <a:t> </a:t>
            </a:r>
            <a:r>
              <a:rPr kumimoji="1" lang="en-US" altLang="zh-CN" sz="1400" dirty="0"/>
              <a:t>some</a:t>
            </a:r>
            <a:r>
              <a:rPr kumimoji="1" lang="zh-CN" altLang="en-US" sz="1400" dirty="0"/>
              <a:t> </a:t>
            </a:r>
            <a:r>
              <a:rPr kumimoji="1" lang="en-US" altLang="zh-CN" sz="1400" dirty="0"/>
              <a:t>algorithms</a:t>
            </a:r>
            <a:r>
              <a:rPr kumimoji="1" lang="zh-CN" altLang="en-US" sz="1400" dirty="0"/>
              <a:t> </a:t>
            </a:r>
            <a:r>
              <a:rPr kumimoji="1" lang="en-US" altLang="zh-CN" sz="1400" dirty="0"/>
              <a:t>in</a:t>
            </a:r>
            <a:r>
              <a:rPr kumimoji="1" lang="zh-CN" altLang="en-US" sz="1400" dirty="0"/>
              <a:t> </a:t>
            </a:r>
            <a:r>
              <a:rPr kumimoji="1" lang="en-US" altLang="zh-CN" sz="1400" dirty="0"/>
              <a:t>different</a:t>
            </a:r>
            <a:r>
              <a:rPr kumimoji="1" lang="zh-CN" altLang="en-US" sz="1400" dirty="0"/>
              <a:t> </a:t>
            </a:r>
            <a:r>
              <a:rPr kumimoji="1" lang="en-US" altLang="zh-CN" sz="1400" dirty="0"/>
              <a:t>hardware</a:t>
            </a:r>
            <a:r>
              <a:rPr kumimoji="1" lang="zh-CN" altLang="en-US" sz="1400" dirty="0"/>
              <a:t> </a:t>
            </a:r>
            <a:r>
              <a:rPr kumimoji="1" lang="en-US" altLang="zh-CN" sz="1400" dirty="0"/>
              <a:t>may</a:t>
            </a:r>
            <a:r>
              <a:rPr kumimoji="1" lang="zh-CN" altLang="en-US" sz="1400" dirty="0"/>
              <a:t> </a:t>
            </a:r>
            <a:r>
              <a:rPr kumimoji="1" lang="en-US" altLang="zh-CN" sz="1400" dirty="0"/>
              <a:t>have</a:t>
            </a:r>
            <a:r>
              <a:rPr kumimoji="1" lang="zh-CN" altLang="en-US" sz="1400" dirty="0"/>
              <a:t> </a:t>
            </a:r>
            <a:r>
              <a:rPr kumimoji="1" lang="en-US" altLang="zh-CN" sz="1400" dirty="0"/>
              <a:t>significantly</a:t>
            </a:r>
            <a:r>
              <a:rPr kumimoji="1" lang="zh-CN" altLang="en-US" sz="1400" dirty="0"/>
              <a:t> </a:t>
            </a:r>
            <a:r>
              <a:rPr kumimoji="1" lang="en-US" altLang="zh-CN" sz="1400" dirty="0"/>
              <a:t>different</a:t>
            </a:r>
            <a:r>
              <a:rPr kumimoji="1" lang="zh-CN" altLang="en-US" sz="1400" dirty="0"/>
              <a:t> </a:t>
            </a:r>
            <a:r>
              <a:rPr kumimoji="1" lang="en-US" altLang="zh-CN" sz="1400" dirty="0"/>
              <a:t>energy</a:t>
            </a:r>
            <a:r>
              <a:rPr kumimoji="1" lang="zh-CN" altLang="en-US" sz="1400" dirty="0"/>
              <a:t> </a:t>
            </a:r>
            <a:r>
              <a:rPr kumimoji="1" lang="en-US" altLang="zh-CN" sz="1400" dirty="0"/>
              <a:t>consumption.</a:t>
            </a:r>
          </a:p>
        </p:txBody>
      </p:sp>
      <p:sp>
        <p:nvSpPr>
          <p:cNvPr id="2" name="文本框 1">
            <a:extLst>
              <a:ext uri="{FF2B5EF4-FFF2-40B4-BE49-F238E27FC236}">
                <a16:creationId xmlns:a16="http://schemas.microsoft.com/office/drawing/2014/main" id="{F2298F26-D259-A8E9-D2B6-C67C209BC581}"/>
              </a:ext>
            </a:extLst>
          </p:cNvPr>
          <p:cNvSpPr txBox="1"/>
          <p:nvPr/>
        </p:nvSpPr>
        <p:spPr>
          <a:xfrm>
            <a:off x="807710" y="4255124"/>
            <a:ext cx="6086666" cy="1815882"/>
          </a:xfrm>
          <a:prstGeom prst="rect">
            <a:avLst/>
          </a:prstGeom>
          <a:noFill/>
        </p:spPr>
        <p:txBody>
          <a:bodyPr wrap="none" rtlCol="0">
            <a:spAutoFit/>
          </a:bodyPr>
          <a:lstStyle/>
          <a:p>
            <a:r>
              <a:rPr kumimoji="1" lang="en-US" altLang="zh-CN" sz="1400" dirty="0"/>
              <a:t>Next step:</a:t>
            </a:r>
          </a:p>
          <a:p>
            <a:r>
              <a:rPr kumimoji="1" lang="en-US" altLang="zh-CN" sz="1400" dirty="0"/>
              <a:t>Try</a:t>
            </a:r>
            <a:r>
              <a:rPr kumimoji="1" lang="zh-CN" altLang="en-US" sz="1400" dirty="0"/>
              <a:t> </a:t>
            </a:r>
            <a:r>
              <a:rPr kumimoji="1" lang="en-US" altLang="zh-CN" sz="1400" dirty="0"/>
              <a:t>to</a:t>
            </a:r>
            <a:r>
              <a:rPr kumimoji="1" lang="zh-CN" altLang="en-US" sz="1400" dirty="0"/>
              <a:t> </a:t>
            </a:r>
            <a:r>
              <a:rPr kumimoji="1" lang="en-US" altLang="zh-CN" sz="1400" dirty="0"/>
              <a:t>find</a:t>
            </a:r>
            <a:r>
              <a:rPr kumimoji="1" lang="zh-CN" altLang="en-US" sz="1400" dirty="0"/>
              <a:t> </a:t>
            </a:r>
            <a:r>
              <a:rPr kumimoji="1" lang="en-US" altLang="zh-CN" sz="1400" dirty="0"/>
              <a:t>more</a:t>
            </a:r>
            <a:r>
              <a:rPr kumimoji="1" lang="zh-CN" altLang="en-US" sz="1400" dirty="0"/>
              <a:t> </a:t>
            </a:r>
            <a:r>
              <a:rPr kumimoji="1" lang="en-US" altLang="zh-CN" sz="1400" dirty="0"/>
              <a:t>KPIs</a:t>
            </a:r>
            <a:r>
              <a:rPr kumimoji="1" lang="zh-CN" altLang="en-US" sz="1400" dirty="0"/>
              <a:t> </a:t>
            </a:r>
            <a:r>
              <a:rPr kumimoji="1" lang="en-US" altLang="zh-CN" sz="1400" dirty="0"/>
              <a:t>for</a:t>
            </a:r>
            <a:r>
              <a:rPr kumimoji="1" lang="zh-CN" altLang="en-US" sz="1400" dirty="0"/>
              <a:t> </a:t>
            </a:r>
            <a:r>
              <a:rPr kumimoji="1" lang="en-US" altLang="zh-CN" sz="1400" dirty="0"/>
              <a:t>building</a:t>
            </a:r>
            <a:r>
              <a:rPr kumimoji="1" lang="zh-CN" altLang="en-US" sz="1400" dirty="0"/>
              <a:t> </a:t>
            </a:r>
            <a:r>
              <a:rPr kumimoji="1" lang="en-US" altLang="zh-CN" sz="1400" dirty="0"/>
              <a:t>a</a:t>
            </a:r>
            <a:r>
              <a:rPr kumimoji="1" lang="zh-CN" altLang="en-US" sz="1400" dirty="0"/>
              <a:t> </a:t>
            </a:r>
            <a:r>
              <a:rPr kumimoji="1" lang="en-US" altLang="zh-CN" sz="1400" dirty="0"/>
              <a:t>model</a:t>
            </a:r>
            <a:r>
              <a:rPr kumimoji="1" lang="zh-CN" altLang="en-US" sz="1400" dirty="0"/>
              <a:t> </a:t>
            </a:r>
            <a:r>
              <a:rPr kumimoji="1" lang="en-US" altLang="zh-CN" sz="1400" dirty="0"/>
              <a:t>to</a:t>
            </a:r>
            <a:r>
              <a:rPr kumimoji="1" lang="zh-CN" altLang="en-US" sz="1400" dirty="0"/>
              <a:t> </a:t>
            </a:r>
            <a:r>
              <a:rPr kumimoji="1" lang="en-US" altLang="zh-CN" sz="1400" dirty="0"/>
              <a:t>calculate</a:t>
            </a:r>
            <a:r>
              <a:rPr kumimoji="1" lang="zh-CN" altLang="en-US" sz="1400" dirty="0"/>
              <a:t> </a:t>
            </a:r>
            <a:r>
              <a:rPr kumimoji="1" lang="en-US" altLang="zh-CN" sz="1400" dirty="0"/>
              <a:t>energy</a:t>
            </a:r>
            <a:r>
              <a:rPr kumimoji="1" lang="zh-CN" altLang="en-US" sz="1400" dirty="0"/>
              <a:t> </a:t>
            </a:r>
            <a:r>
              <a:rPr kumimoji="1" lang="en-US" altLang="zh-CN" sz="1400" dirty="0"/>
              <a:t>consumption</a:t>
            </a:r>
          </a:p>
          <a:p>
            <a:pPr marL="800100" lvl="1" indent="-342900">
              <a:buAutoNum type="arabicPeriod"/>
            </a:pPr>
            <a:r>
              <a:rPr kumimoji="1" lang="en-US" altLang="zh-CN" sz="1400" dirty="0"/>
              <a:t>Number</a:t>
            </a:r>
            <a:r>
              <a:rPr kumimoji="1" lang="zh-CN" altLang="en-US" sz="1400" dirty="0"/>
              <a:t> </a:t>
            </a:r>
            <a:r>
              <a:rPr kumimoji="1" lang="en-US" altLang="zh-CN" sz="1400" dirty="0"/>
              <a:t>of</a:t>
            </a:r>
            <a:r>
              <a:rPr kumimoji="1" lang="zh-CN" altLang="en-US" sz="1400" dirty="0"/>
              <a:t> </a:t>
            </a:r>
            <a:r>
              <a:rPr kumimoji="1" lang="en-US" altLang="zh-CN" sz="1400" dirty="0"/>
              <a:t>Parameters</a:t>
            </a:r>
          </a:p>
          <a:p>
            <a:pPr marL="800100" lvl="1" indent="-342900">
              <a:buAutoNum type="arabicPeriod"/>
            </a:pPr>
            <a:r>
              <a:rPr kumimoji="1" lang="en-US" altLang="zh-CN" sz="1400" dirty="0"/>
              <a:t>MACs</a:t>
            </a:r>
          </a:p>
          <a:p>
            <a:pPr marL="800100" lvl="1" indent="-342900">
              <a:buFontTx/>
              <a:buAutoNum type="arabicPeriod"/>
            </a:pPr>
            <a:r>
              <a:rPr kumimoji="1" lang="en-US" altLang="zh-CN" sz="1400" dirty="0"/>
              <a:t>Computational parallelism</a:t>
            </a:r>
          </a:p>
          <a:p>
            <a:pPr marL="800100" lvl="1" indent="-342900">
              <a:buFontTx/>
              <a:buAutoNum type="arabicPeriod"/>
            </a:pPr>
            <a:r>
              <a:rPr kumimoji="1" lang="en-US" altLang="zh-CN" sz="1400" dirty="0"/>
              <a:t>Hardware Utilization</a:t>
            </a:r>
          </a:p>
          <a:p>
            <a:pPr marL="800100" lvl="1" indent="-342900">
              <a:buFontTx/>
              <a:buAutoNum type="arabicPeriod"/>
            </a:pPr>
            <a:r>
              <a:rPr kumimoji="1" lang="en-US" altLang="zh-CN" sz="1400" dirty="0"/>
              <a:t>Communication Overhead</a:t>
            </a:r>
          </a:p>
          <a:p>
            <a:pPr marL="800100" lvl="1" indent="-342900">
              <a:buFontTx/>
              <a:buAutoNum type="arabicPeriod"/>
            </a:pPr>
            <a:endParaRPr kumimoji="1" lang="en-US" altLang="zh-CN" sz="1400" dirty="0"/>
          </a:p>
        </p:txBody>
      </p:sp>
    </p:spTree>
    <p:extLst>
      <p:ext uri="{BB962C8B-B14F-4D97-AF65-F5344CB8AC3E}">
        <p14:creationId xmlns:p14="http://schemas.microsoft.com/office/powerpoint/2010/main" val="1899357220"/>
      </p:ext>
    </p:extLst>
  </p:cSld>
  <p:clrMapOvr>
    <a:masterClrMapping/>
  </p:clrMapOvr>
  <p:transition>
    <p:dissolve/>
  </p:transition>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A6S0wzOvQ8a50SA42PUNRg"/>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1Smkff3fSzGMOuItfjj3Fw"/>
</p:tagLst>
</file>

<file path=ppt/theme/theme1.xml><?xml version="1.0" encoding="utf-8"?>
<a:theme xmlns:a="http://schemas.openxmlformats.org/drawingml/2006/main" name="主题5">
  <a:themeElements>
    <a:clrScheme name="房利美">
      <a:dk1>
        <a:srgbClr val="000000"/>
      </a:dk1>
      <a:lt1>
        <a:srgbClr val="FFFFFF"/>
      </a:lt1>
      <a:dk2>
        <a:srgbClr val="768395"/>
      </a:dk2>
      <a:lt2>
        <a:srgbClr val="F0F0F0"/>
      </a:lt2>
      <a:accent1>
        <a:srgbClr val="106EB3"/>
      </a:accent1>
      <a:accent2>
        <a:srgbClr val="1D296E"/>
      </a:accent2>
      <a:accent3>
        <a:srgbClr val="7B99AB"/>
      </a:accent3>
      <a:accent4>
        <a:srgbClr val="BC965E"/>
      </a:accent4>
      <a:accent5>
        <a:srgbClr val="5F5042"/>
      </a:accent5>
      <a:accent6>
        <a:srgbClr val="898A8A"/>
      </a:accent6>
      <a:hlink>
        <a:srgbClr val="4472C4"/>
      </a:hlink>
      <a:folHlink>
        <a:srgbClr val="BFBFBF"/>
      </a:folHlink>
    </a:clrScheme>
    <a:fontScheme name="Temp">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主题5">
  <a:themeElements>
    <a:clrScheme name="房利美">
      <a:dk1>
        <a:srgbClr val="000000"/>
      </a:dk1>
      <a:lt1>
        <a:srgbClr val="FFFFFF"/>
      </a:lt1>
      <a:dk2>
        <a:srgbClr val="768395"/>
      </a:dk2>
      <a:lt2>
        <a:srgbClr val="F0F0F0"/>
      </a:lt2>
      <a:accent1>
        <a:srgbClr val="106EB3"/>
      </a:accent1>
      <a:accent2>
        <a:srgbClr val="1D296E"/>
      </a:accent2>
      <a:accent3>
        <a:srgbClr val="7B99AB"/>
      </a:accent3>
      <a:accent4>
        <a:srgbClr val="BC965E"/>
      </a:accent4>
      <a:accent5>
        <a:srgbClr val="5F5042"/>
      </a:accent5>
      <a:accent6>
        <a:srgbClr val="898A8A"/>
      </a:accent6>
      <a:hlink>
        <a:srgbClr val="4472C4"/>
      </a:hlink>
      <a:folHlink>
        <a:srgbClr val="BFBFBF"/>
      </a:folHlink>
    </a:clrScheme>
    <a:fontScheme name="Temp">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房利美">
    <a:dk1>
      <a:srgbClr val="000000"/>
    </a:dk1>
    <a:lt1>
      <a:srgbClr val="FFFFFF"/>
    </a:lt1>
    <a:dk2>
      <a:srgbClr val="768395"/>
    </a:dk2>
    <a:lt2>
      <a:srgbClr val="F0F0F0"/>
    </a:lt2>
    <a:accent1>
      <a:srgbClr val="106EB3"/>
    </a:accent1>
    <a:accent2>
      <a:srgbClr val="1D296E"/>
    </a:accent2>
    <a:accent3>
      <a:srgbClr val="7B99AB"/>
    </a:accent3>
    <a:accent4>
      <a:srgbClr val="BC965E"/>
    </a:accent4>
    <a:accent5>
      <a:srgbClr val="5F5042"/>
    </a:accent5>
    <a:accent6>
      <a:srgbClr val="898A8A"/>
    </a:accent6>
    <a:hlink>
      <a:srgbClr val="4472C4"/>
    </a:hlink>
    <a:folHlink>
      <a:srgbClr val="BFBFBF"/>
    </a:folHlink>
  </a:clrScheme>
</a:themeOverride>
</file>

<file path=ppt/theme/themeOverride2.xml><?xml version="1.0" encoding="utf-8"?>
<a:themeOverride xmlns:a="http://schemas.openxmlformats.org/drawingml/2006/main">
  <a:clrScheme name="房利美">
    <a:dk1>
      <a:srgbClr val="000000"/>
    </a:dk1>
    <a:lt1>
      <a:srgbClr val="FFFFFF"/>
    </a:lt1>
    <a:dk2>
      <a:srgbClr val="768395"/>
    </a:dk2>
    <a:lt2>
      <a:srgbClr val="F0F0F0"/>
    </a:lt2>
    <a:accent1>
      <a:srgbClr val="106EB3"/>
    </a:accent1>
    <a:accent2>
      <a:srgbClr val="1D296E"/>
    </a:accent2>
    <a:accent3>
      <a:srgbClr val="7B99AB"/>
    </a:accent3>
    <a:accent4>
      <a:srgbClr val="BC965E"/>
    </a:accent4>
    <a:accent5>
      <a:srgbClr val="5F5042"/>
    </a:accent5>
    <a:accent6>
      <a:srgbClr val="898A8A"/>
    </a:accent6>
    <a:hlink>
      <a:srgbClr val="4472C4"/>
    </a:hlink>
    <a:folHlink>
      <a:srgbClr val="BFBFBF"/>
    </a:folHlink>
  </a:clrScheme>
</a:themeOverride>
</file>

<file path=docProps/app.xml><?xml version="1.0" encoding="utf-8"?>
<Properties xmlns="http://schemas.openxmlformats.org/officeDocument/2006/extended-properties" xmlns:vt="http://schemas.openxmlformats.org/officeDocument/2006/docPropsVTypes">
  <Template>iSlide</Template>
  <TotalTime>8769</TotalTime>
  <Words>3696</Words>
  <Application>Microsoft Macintosh PowerPoint</Application>
  <PresentationFormat>宽屏</PresentationFormat>
  <Paragraphs>662</Paragraphs>
  <Slides>45</Slides>
  <Notes>45</Notes>
  <HiddenSlides>0</HiddenSlides>
  <MMClips>0</MMClips>
  <ScaleCrop>false</ScaleCrop>
  <HeadingPairs>
    <vt:vector size="8" baseType="variant">
      <vt:variant>
        <vt:lpstr>已用的字体</vt:lpstr>
      </vt:variant>
      <vt:variant>
        <vt:i4>8</vt:i4>
      </vt:variant>
      <vt:variant>
        <vt:lpstr>主题</vt:lpstr>
      </vt:variant>
      <vt:variant>
        <vt:i4>2</vt:i4>
      </vt:variant>
      <vt:variant>
        <vt:lpstr>嵌入 OLE 服务器</vt:lpstr>
      </vt:variant>
      <vt:variant>
        <vt:i4>1</vt:i4>
      </vt:variant>
      <vt:variant>
        <vt:lpstr>幻灯片标题</vt:lpstr>
      </vt:variant>
      <vt:variant>
        <vt:i4>45</vt:i4>
      </vt:variant>
    </vt:vector>
  </HeadingPairs>
  <TitlesOfParts>
    <vt:vector size="56" baseType="lpstr">
      <vt:lpstr>DengXian</vt:lpstr>
      <vt:lpstr>DengXian</vt:lpstr>
      <vt:lpstr>KaTeX_Main</vt:lpstr>
      <vt:lpstr>Arial</vt:lpstr>
      <vt:lpstr>Calibri</vt:lpstr>
      <vt:lpstr>Cambria Math</vt:lpstr>
      <vt:lpstr>open sans</vt:lpstr>
      <vt:lpstr>Times New Roman</vt:lpstr>
      <vt:lpstr>主题5</vt:lpstr>
      <vt:lpstr>主题5</vt:lpstr>
      <vt:lpstr>think-cell Slide</vt:lpstr>
      <vt:lpstr>Analysis of the energy sustainability of Machine Learning algorithms</vt:lpstr>
      <vt:lpstr>Step</vt:lpstr>
      <vt:lpstr>Step1</vt:lpstr>
      <vt:lpstr>Step1</vt:lpstr>
      <vt:lpstr>Time consumption of each part of simulation(3060)</vt:lpstr>
      <vt:lpstr>Time consumption of each part of simulation(4090)</vt:lpstr>
      <vt:lpstr>Average time &amp; energy consumption, train &amp; test acc(3060)</vt:lpstr>
      <vt:lpstr>Average time &amp; energy consumption, train &amp; test acc(4090)</vt:lpstr>
      <vt:lpstr>Simulation result</vt:lpstr>
      <vt:lpstr>Step</vt:lpstr>
      <vt:lpstr>Step2</vt:lpstr>
      <vt:lpstr>Step2</vt:lpstr>
      <vt:lpstr>Scenario 1</vt:lpstr>
      <vt:lpstr>Scenario 2</vt:lpstr>
      <vt:lpstr>Scenario 3</vt:lpstr>
      <vt:lpstr>DVFS, battery round-trip efficiency</vt:lpstr>
      <vt:lpstr>Energy consumption and acc</vt:lpstr>
      <vt:lpstr>Next step</vt:lpstr>
      <vt:lpstr>Energy consumption and acc</vt:lpstr>
      <vt:lpstr>Energy consumption and acc</vt:lpstr>
      <vt:lpstr>Energy consumption and acc</vt:lpstr>
      <vt:lpstr>Different Power limit performance</vt:lpstr>
      <vt:lpstr>last week unsolved problem</vt:lpstr>
      <vt:lpstr>last week unsolved problem</vt:lpstr>
      <vt:lpstr>Energy dispatch</vt:lpstr>
      <vt:lpstr>Energy dispatch</vt:lpstr>
      <vt:lpstr>Energy dispatch</vt:lpstr>
      <vt:lpstr>PowerPoint 演示文稿</vt:lpstr>
      <vt:lpstr>Energy dispatch</vt:lpstr>
      <vt:lpstr>Energy dispatch</vt:lpstr>
      <vt:lpstr>Energy dispatch – case study</vt:lpstr>
      <vt:lpstr>Simulation results with ResNet</vt:lpstr>
      <vt:lpstr>Simulation results with ResNet</vt:lpstr>
      <vt:lpstr>Simulation results with ResNet</vt:lpstr>
      <vt:lpstr>Simulation results with GoogleNet</vt:lpstr>
      <vt:lpstr>Simulation results with GoogleNet</vt:lpstr>
      <vt:lpstr>Simulation results with GoogleNet</vt:lpstr>
      <vt:lpstr>Simulation results with All</vt:lpstr>
      <vt:lpstr>Simulation results with All</vt:lpstr>
      <vt:lpstr>Energy dispatch – case study</vt:lpstr>
      <vt:lpstr>Energy dispatch – case study</vt:lpstr>
      <vt:lpstr>Energy dispatch – case study</vt:lpstr>
      <vt:lpstr>Data center running at max power all the time</vt:lpstr>
      <vt:lpstr>Structure of Thesis</vt:lpstr>
      <vt:lpstr>Thanks  </vt:lpstr>
    </vt:vector>
  </TitlesOfParts>
  <Manager>iSlide</Manager>
  <Company>iSlide</Company>
  <LinksUpToDate>false</LinksUpToDate>
  <SharedDoc>false</SharedDoc>
  <HyperlinkBase>https://www.islide.cc</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iSlide</dc:creator>
  <cp:lastModifiedBy>YIN JUN</cp:lastModifiedBy>
  <cp:revision>230</cp:revision>
  <cp:lastPrinted>2018-09-29T16:00:00Z</cp:lastPrinted>
  <dcterms:created xsi:type="dcterms:W3CDTF">2018-09-29T16:00:00Z</dcterms:created>
  <dcterms:modified xsi:type="dcterms:W3CDTF">2024-06-21T09:09:36Z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lide.Theme">
    <vt:lpwstr>48706f29-9ca0-418e-876d-de7b156ca083</vt:lpwstr>
  </property>
  <property fmtid="{D5CDD505-2E9C-101B-9397-08002B2CF9AE}" pid="3" name="KSOProductBuildVer">
    <vt:lpwstr>2052-10.1.0.7520</vt:lpwstr>
  </property>
</Properties>
</file>